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2"/>
  </p:sldMasterIdLst>
  <p:sldIdLst>
    <p:sldId id="256" r:id="rId3"/>
  </p:sldIdLst>
  <p:sldSz cx="30275213" cy="42803763"/>
  <p:notesSz cx="29819600" cy="42341800"/>
  <p:defaultTextStyle>
    <a:defPPr>
      <a:defRPr lang="pt-BR"/>
    </a:defPPr>
    <a:lvl1pPr marL="0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88277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76559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64836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953113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941390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929671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917948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906225" algn="l" defTabSz="397655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atriz" initials="B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118" autoAdjust="0"/>
    <p:restoredTop sz="94803" autoAdjust="0"/>
  </p:normalViewPr>
  <p:slideViewPr>
    <p:cSldViewPr snapToObjects="1">
      <p:cViewPr>
        <p:scale>
          <a:sx n="33" d="100"/>
          <a:sy n="33" d="100"/>
        </p:scale>
        <p:origin x="-768" y="-78"/>
      </p:cViewPr>
      <p:guideLst>
        <p:guide orient="horz" pos="13482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0641" y="13296913"/>
            <a:ext cx="25733932" cy="917506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41283" y="24255467"/>
            <a:ext cx="21192649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8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6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6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52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40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28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916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904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2309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2439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1949530" y="1714152"/>
            <a:ext cx="6811923" cy="3652191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13761" y="1714152"/>
            <a:ext cx="19931182" cy="3652191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3821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0967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534" y="27505398"/>
            <a:ext cx="25733932" cy="8501302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391534" y="18142064"/>
            <a:ext cx="25733932" cy="9363320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8077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6163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3pPr>
            <a:lvl4pPr marL="596424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5231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40398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2847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916556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90463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4861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13761" y="9987548"/>
            <a:ext cx="13371553" cy="28248505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389901" y="9987548"/>
            <a:ext cx="13371553" cy="28248505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9617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13761" y="9581308"/>
            <a:ext cx="13376810" cy="3993033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8077" indent="0">
              <a:buNone/>
              <a:defRPr sz="8700" b="1"/>
            </a:lvl2pPr>
            <a:lvl3pPr marL="3976163" indent="0">
              <a:buNone/>
              <a:defRPr sz="7800" b="1"/>
            </a:lvl3pPr>
            <a:lvl4pPr marL="5964240" indent="0">
              <a:buNone/>
              <a:defRPr sz="7000" b="1"/>
            </a:lvl4pPr>
            <a:lvl5pPr marL="7952317" indent="0">
              <a:buNone/>
              <a:defRPr sz="7000" b="1"/>
            </a:lvl5pPr>
            <a:lvl6pPr marL="9940398" indent="0">
              <a:buNone/>
              <a:defRPr sz="7000" b="1"/>
            </a:lvl6pPr>
            <a:lvl7pPr marL="11928479" indent="0">
              <a:buNone/>
              <a:defRPr sz="7000" b="1"/>
            </a:lvl7pPr>
            <a:lvl8pPr marL="13916556" indent="0">
              <a:buNone/>
              <a:defRPr sz="7000" b="1"/>
            </a:lvl8pPr>
            <a:lvl9pPr marL="15904633" indent="0">
              <a:buNone/>
              <a:defRPr sz="70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13761" y="13574341"/>
            <a:ext cx="13376810" cy="24661708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5379390" y="9581308"/>
            <a:ext cx="13382064" cy="3993033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8077" indent="0">
              <a:buNone/>
              <a:defRPr sz="8700" b="1"/>
            </a:lvl2pPr>
            <a:lvl3pPr marL="3976163" indent="0">
              <a:buNone/>
              <a:defRPr sz="7800" b="1"/>
            </a:lvl3pPr>
            <a:lvl4pPr marL="5964240" indent="0">
              <a:buNone/>
              <a:defRPr sz="7000" b="1"/>
            </a:lvl4pPr>
            <a:lvl5pPr marL="7952317" indent="0">
              <a:buNone/>
              <a:defRPr sz="7000" b="1"/>
            </a:lvl5pPr>
            <a:lvl6pPr marL="9940398" indent="0">
              <a:buNone/>
              <a:defRPr sz="7000" b="1"/>
            </a:lvl6pPr>
            <a:lvl7pPr marL="11928479" indent="0">
              <a:buNone/>
              <a:defRPr sz="7000" b="1"/>
            </a:lvl7pPr>
            <a:lvl8pPr marL="13916556" indent="0">
              <a:buNone/>
              <a:defRPr sz="7000" b="1"/>
            </a:lvl8pPr>
            <a:lvl9pPr marL="15904633" indent="0">
              <a:buNone/>
              <a:defRPr sz="70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5379390" y="13574341"/>
            <a:ext cx="13382064" cy="24661708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4827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4558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2014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3770" y="1704225"/>
            <a:ext cx="9960336" cy="725286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36767" y="1704227"/>
            <a:ext cx="16924685" cy="36531826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13770" y="8957100"/>
            <a:ext cx="9960336" cy="29278966"/>
          </a:xfrm>
        </p:spPr>
        <p:txBody>
          <a:bodyPr/>
          <a:lstStyle>
            <a:lvl1pPr marL="0" indent="0">
              <a:buNone/>
              <a:defRPr sz="6100"/>
            </a:lvl1pPr>
            <a:lvl2pPr marL="1988077" indent="0">
              <a:buNone/>
              <a:defRPr sz="5200"/>
            </a:lvl2pPr>
            <a:lvl3pPr marL="3976163" indent="0">
              <a:buNone/>
              <a:defRPr sz="4300"/>
            </a:lvl3pPr>
            <a:lvl4pPr marL="5964240" indent="0">
              <a:buNone/>
              <a:defRPr sz="4000"/>
            </a:lvl4pPr>
            <a:lvl5pPr marL="7952317" indent="0">
              <a:buNone/>
              <a:defRPr sz="4000"/>
            </a:lvl5pPr>
            <a:lvl6pPr marL="9940398" indent="0">
              <a:buNone/>
              <a:defRPr sz="4000"/>
            </a:lvl6pPr>
            <a:lvl7pPr marL="11928479" indent="0">
              <a:buNone/>
              <a:defRPr sz="4000"/>
            </a:lvl7pPr>
            <a:lvl8pPr marL="13916556" indent="0">
              <a:buNone/>
              <a:defRPr sz="4000"/>
            </a:lvl8pPr>
            <a:lvl9pPr marL="15904633" indent="0">
              <a:buNone/>
              <a:defRPr sz="4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7730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34154" y="29962635"/>
            <a:ext cx="18165128" cy="3537258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934154" y="3824596"/>
            <a:ext cx="18165128" cy="25682258"/>
          </a:xfrm>
        </p:spPr>
        <p:txBody>
          <a:bodyPr/>
          <a:lstStyle>
            <a:lvl1pPr marL="0" indent="0">
              <a:buNone/>
              <a:defRPr sz="13900"/>
            </a:lvl1pPr>
            <a:lvl2pPr marL="1988077" indent="0">
              <a:buNone/>
              <a:defRPr sz="12200"/>
            </a:lvl2pPr>
            <a:lvl3pPr marL="3976163" indent="0">
              <a:buNone/>
              <a:defRPr sz="10400"/>
            </a:lvl3pPr>
            <a:lvl4pPr marL="5964240" indent="0">
              <a:buNone/>
              <a:defRPr sz="8700"/>
            </a:lvl4pPr>
            <a:lvl5pPr marL="7952317" indent="0">
              <a:buNone/>
              <a:defRPr sz="8700"/>
            </a:lvl5pPr>
            <a:lvl6pPr marL="9940398" indent="0">
              <a:buNone/>
              <a:defRPr sz="8700"/>
            </a:lvl6pPr>
            <a:lvl7pPr marL="11928479" indent="0">
              <a:buNone/>
              <a:defRPr sz="8700"/>
            </a:lvl7pPr>
            <a:lvl8pPr marL="13916556" indent="0">
              <a:buNone/>
              <a:defRPr sz="8700"/>
            </a:lvl8pPr>
            <a:lvl9pPr marL="15904633" indent="0">
              <a:buNone/>
              <a:defRPr sz="87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934154" y="33499893"/>
            <a:ext cx="18165128" cy="5023494"/>
          </a:xfrm>
        </p:spPr>
        <p:txBody>
          <a:bodyPr/>
          <a:lstStyle>
            <a:lvl1pPr marL="0" indent="0">
              <a:buNone/>
              <a:defRPr sz="6100"/>
            </a:lvl1pPr>
            <a:lvl2pPr marL="1988077" indent="0">
              <a:buNone/>
              <a:defRPr sz="5200"/>
            </a:lvl2pPr>
            <a:lvl3pPr marL="3976163" indent="0">
              <a:buNone/>
              <a:defRPr sz="4300"/>
            </a:lvl3pPr>
            <a:lvl4pPr marL="5964240" indent="0">
              <a:buNone/>
              <a:defRPr sz="4000"/>
            </a:lvl4pPr>
            <a:lvl5pPr marL="7952317" indent="0">
              <a:buNone/>
              <a:defRPr sz="4000"/>
            </a:lvl5pPr>
            <a:lvl6pPr marL="9940398" indent="0">
              <a:buNone/>
              <a:defRPr sz="4000"/>
            </a:lvl6pPr>
            <a:lvl7pPr marL="11928479" indent="0">
              <a:buNone/>
              <a:defRPr sz="4000"/>
            </a:lvl7pPr>
            <a:lvl8pPr marL="13916556" indent="0">
              <a:buNone/>
              <a:defRPr sz="4000"/>
            </a:lvl8pPr>
            <a:lvl9pPr marL="15904633" indent="0">
              <a:buNone/>
              <a:defRPr sz="4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927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513761" y="1714135"/>
            <a:ext cx="27247692" cy="7133961"/>
          </a:xfrm>
          <a:prstGeom prst="rect">
            <a:avLst/>
          </a:prstGeom>
        </p:spPr>
        <p:txBody>
          <a:bodyPr vert="horz" lIns="397617" tIns="198809" rIns="397617" bIns="198809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13761" y="9987548"/>
            <a:ext cx="27247692" cy="28248505"/>
          </a:xfrm>
          <a:prstGeom prst="rect">
            <a:avLst/>
          </a:prstGeom>
        </p:spPr>
        <p:txBody>
          <a:bodyPr vert="horz" lIns="397617" tIns="198809" rIns="397617" bIns="198809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513763" y="39672763"/>
            <a:ext cx="7064216" cy="2278905"/>
          </a:xfrm>
          <a:prstGeom prst="rect">
            <a:avLst/>
          </a:prstGeom>
        </p:spPr>
        <p:txBody>
          <a:bodyPr vert="horz" lIns="397617" tIns="198809" rIns="397617" bIns="198809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0AE19-9F8C-4B5F-9763-5EA4A4371F1F}" type="datetimeFigureOut">
              <a:rPr lang="pt-BR" smtClean="0"/>
              <a:pPr/>
              <a:t>28/02/2016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344032" y="39672763"/>
            <a:ext cx="9587151" cy="2278905"/>
          </a:xfrm>
          <a:prstGeom prst="rect">
            <a:avLst/>
          </a:prstGeom>
        </p:spPr>
        <p:txBody>
          <a:bodyPr vert="horz" lIns="397617" tIns="198809" rIns="397617" bIns="198809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1697238" y="39672763"/>
            <a:ext cx="7064216" cy="2278905"/>
          </a:xfrm>
          <a:prstGeom prst="rect">
            <a:avLst/>
          </a:prstGeom>
        </p:spPr>
        <p:txBody>
          <a:bodyPr vert="horz" lIns="397617" tIns="198809" rIns="397617" bIns="198809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83066-96F2-45F5-AA2D-6EC5618AF7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073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3976163" rtl="0" eaLnBrk="1" latinLnBrk="0" hangingPunct="1">
        <a:spcBef>
          <a:spcPct val="0"/>
        </a:spcBef>
        <a:buNone/>
        <a:defRPr sz="19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1062" indent="-1491062" algn="l" defTabSz="3976163" rtl="0" eaLnBrk="1" latinLnBrk="0" hangingPunct="1">
        <a:spcBef>
          <a:spcPct val="20000"/>
        </a:spcBef>
        <a:buFont typeface="Arial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30632" indent="-1242551" algn="l" defTabSz="3976163" rtl="0" eaLnBrk="1" latinLnBrk="0" hangingPunct="1">
        <a:spcBef>
          <a:spcPct val="20000"/>
        </a:spcBef>
        <a:buFont typeface="Arial" pitchFamily="34" charset="0"/>
        <a:buChar char="–"/>
        <a:defRPr sz="12200" kern="1200">
          <a:solidFill>
            <a:schemeClr val="tx1"/>
          </a:solidFill>
          <a:latin typeface="+mn-lt"/>
          <a:ea typeface="+mn-ea"/>
          <a:cs typeface="+mn-cs"/>
        </a:defRPr>
      </a:lvl2pPr>
      <a:lvl3pPr marL="4970201" indent="-994038" algn="l" defTabSz="3976163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6958278" indent="-994038" algn="l" defTabSz="3976163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946355" indent="-994038" algn="l" defTabSz="3976163" rtl="0" eaLnBrk="1" latinLnBrk="0" hangingPunct="1">
        <a:spcBef>
          <a:spcPct val="20000"/>
        </a:spcBef>
        <a:buFont typeface="Arial" pitchFamily="34" charset="0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34441" indent="-994038" algn="l" defTabSz="3976163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22518" indent="-994038" algn="l" defTabSz="3976163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910595" indent="-994038" algn="l" defTabSz="3976163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98676" indent="-994038" algn="l" defTabSz="3976163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8077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6163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64240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52317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40398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28479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916556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904633" algn="l" defTabSz="3976163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20972" y="710164"/>
            <a:ext cx="28457679" cy="5408867"/>
          </a:xfr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en-US" sz="4400" b="1" smtClean="0"/>
              <a:t> </a:t>
            </a:r>
            <a:r>
              <a:rPr lang="en-US" sz="8000" b="1" smtClean="0"/>
              <a:t/>
            </a:r>
            <a:br>
              <a:rPr lang="en-US" sz="8000" b="1" smtClean="0"/>
            </a:br>
            <a:r>
              <a:rPr lang="en-US" sz="8000" b="1" smtClean="0"/>
              <a:t>Título</a:t>
            </a:r>
            <a:br>
              <a:rPr lang="en-US" sz="8000" b="1" smtClean="0"/>
            </a:br>
            <a:r>
              <a:rPr lang="en-US" sz="2000" b="1" i="1" spc="579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000" b="1" i="1" spc="579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Autor</a:t>
            </a:r>
            <a:br>
              <a:rPr lang="en-US" sz="54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US" sz="36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Mestrado/doutorado - </a:t>
            </a:r>
            <a:r>
              <a:rPr lang="en-US" sz="4000" smtClean="0">
                <a:solidFill>
                  <a:srgbClr val="4F81BD">
                    <a:lumMod val="50000"/>
                  </a:srgbClr>
                </a:solidFill>
              </a:rPr>
              <a:t>CAPES</a:t>
            </a:r>
            <a:r>
              <a:rPr lang="en-US" sz="40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en-US" sz="40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US" sz="40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Departamento</a:t>
            </a:r>
            <a:br>
              <a:rPr lang="en-US" sz="40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US" sz="40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Instituição</a:t>
            </a:r>
            <a:br>
              <a:rPr lang="en-US" sz="40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US" sz="40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Em@il</a:t>
            </a:r>
            <a:br>
              <a:rPr lang="en-US" sz="40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US" sz="28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en-US" sz="280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endParaRPr lang="en-US" sz="2600" b="1" i="1" spc="579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31276" y="9467998"/>
            <a:ext cx="13398218" cy="3705608"/>
          </a:xfrm>
          <a:prstGeom prst="rect">
            <a:avLst/>
          </a:prstGeom>
          <a:noFill/>
        </p:spPr>
        <p:txBody>
          <a:bodyPr wrap="square" lIns="88368" tIns="44185" rIns="88368" bIns="44185" rtlCol="0">
            <a:spAutoFit/>
          </a:bodyPr>
          <a:lstStyle/>
          <a:p>
            <a:pPr marL="0" lvl="1" algn="ctr"/>
            <a:r>
              <a:rPr lang="en-US" sz="4300" b="1" dirty="0" smtClean="0">
                <a:solidFill>
                  <a:srgbClr val="00B050"/>
                </a:solidFill>
              </a:rPr>
              <a:t>Background </a:t>
            </a:r>
          </a:p>
          <a:p>
            <a:pPr marL="0" lvl="1" algn="just"/>
            <a:endParaRPr lang="en-U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 algn="just"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Nullam</a:t>
            </a:r>
            <a:r>
              <a:rPr lang="pt-BR" sz="3600" dirty="0" smtClean="0"/>
              <a:t> </a:t>
            </a:r>
            <a:r>
              <a:rPr lang="pt-BR" sz="3600" dirty="0" err="1" smtClean="0"/>
              <a:t>volutpat</a:t>
            </a:r>
            <a:r>
              <a:rPr lang="pt-BR" sz="3600" dirty="0" smtClean="0"/>
              <a:t> </a:t>
            </a:r>
            <a:r>
              <a:rPr lang="pt-BR" sz="3600" dirty="0" err="1" smtClean="0"/>
              <a:t>leo</a:t>
            </a:r>
            <a:r>
              <a:rPr lang="pt-BR" sz="3600" dirty="0" smtClean="0"/>
              <a:t> </a:t>
            </a:r>
            <a:r>
              <a:rPr lang="pt-BR" sz="3600" dirty="0" err="1" smtClean="0"/>
              <a:t>vitae</a:t>
            </a:r>
            <a:r>
              <a:rPr lang="pt-BR" sz="3600" dirty="0" smtClean="0"/>
              <a:t> </a:t>
            </a:r>
            <a:r>
              <a:rPr lang="pt-BR" sz="3600" dirty="0" err="1" smtClean="0"/>
              <a:t>felis</a:t>
            </a:r>
            <a:r>
              <a:rPr lang="pt-BR" sz="3600" dirty="0" smtClean="0"/>
              <a:t> </a:t>
            </a:r>
            <a:r>
              <a:rPr lang="pt-BR" sz="3600" dirty="0" err="1" smtClean="0"/>
              <a:t>dapibus</a:t>
            </a:r>
            <a:r>
              <a:rPr lang="pt-BR" sz="3600" dirty="0" smtClean="0"/>
              <a:t>, id </a:t>
            </a:r>
            <a:r>
              <a:rPr lang="pt-BR" sz="3600" dirty="0" err="1" smtClean="0"/>
              <a:t>gravida</a:t>
            </a:r>
            <a:r>
              <a:rPr lang="pt-BR" sz="3600" dirty="0" smtClean="0"/>
              <a:t> </a:t>
            </a:r>
            <a:r>
              <a:rPr lang="pt-BR" sz="3600" dirty="0" err="1" smtClean="0"/>
              <a:t>tellus</a:t>
            </a:r>
            <a:r>
              <a:rPr lang="pt-BR" sz="3600" dirty="0" smtClean="0"/>
              <a:t>.</a:t>
            </a:r>
            <a:r>
              <a:rPr lang="en-US" sz="3500" dirty="0" smtClean="0"/>
              <a:t>;</a:t>
            </a:r>
          </a:p>
          <a:p>
            <a:pPr marL="0" lvl="1" algn="just">
              <a:buFont typeface="Arial" pitchFamily="34" charset="0"/>
              <a:buChar char="•"/>
            </a:pP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.</a:t>
            </a:r>
            <a:r>
              <a:rPr lang="en-US" sz="3500" i="1" dirty="0" smtClean="0"/>
              <a:t>;</a:t>
            </a:r>
            <a:endParaRPr lang="en-US" sz="3500" dirty="0" smtClean="0"/>
          </a:p>
          <a:p>
            <a:pPr marL="0" lvl="1" algn="just">
              <a:buFont typeface="Arial" pitchFamily="34" charset="0"/>
              <a:buChar char="•"/>
            </a:pP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Morbi</a:t>
            </a:r>
            <a:r>
              <a:rPr lang="pt-BR" sz="3600" dirty="0" smtClean="0"/>
              <a:t> eu </a:t>
            </a:r>
            <a:r>
              <a:rPr lang="pt-BR" sz="3600" dirty="0" err="1" smtClean="0"/>
              <a:t>dui</a:t>
            </a:r>
            <a:r>
              <a:rPr lang="pt-BR" sz="3600" dirty="0" smtClean="0"/>
              <a:t> </a:t>
            </a:r>
            <a:r>
              <a:rPr lang="pt-BR" sz="3600" dirty="0" err="1" smtClean="0"/>
              <a:t>consequat</a:t>
            </a:r>
            <a:r>
              <a:rPr lang="pt-BR" sz="3600" dirty="0" smtClean="0"/>
              <a:t>, </a:t>
            </a:r>
            <a:r>
              <a:rPr lang="pt-BR" sz="3600" dirty="0" err="1" smtClean="0"/>
              <a:t>elementum</a:t>
            </a:r>
            <a:r>
              <a:rPr lang="pt-BR" sz="3600" dirty="0" smtClean="0"/>
              <a:t> </a:t>
            </a:r>
            <a:r>
              <a:rPr lang="pt-BR" sz="3600" dirty="0" err="1" smtClean="0"/>
              <a:t>orci</a:t>
            </a:r>
            <a:r>
              <a:rPr lang="pt-BR" sz="3600" dirty="0" smtClean="0"/>
              <a:t> quis, </a:t>
            </a:r>
            <a:r>
              <a:rPr lang="pt-BR" sz="3600" dirty="0" err="1" smtClean="0"/>
              <a:t>posuere</a:t>
            </a:r>
            <a:r>
              <a:rPr lang="pt-BR" sz="3600" dirty="0" smtClean="0"/>
              <a:t> justo. </a:t>
            </a:r>
            <a:endParaRPr lang="en-US" sz="3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731276" y="13497480"/>
            <a:ext cx="13398218" cy="7860591"/>
          </a:xfrm>
          <a:prstGeom prst="rect">
            <a:avLst/>
          </a:prstGeom>
          <a:noFill/>
        </p:spPr>
        <p:txBody>
          <a:bodyPr wrap="square" lIns="88368" tIns="44185" rIns="88368" bIns="44185" rtlCol="0">
            <a:spAutoFit/>
          </a:bodyPr>
          <a:lstStyle/>
          <a:p>
            <a:pPr algn="ctr"/>
            <a:r>
              <a:rPr lang="en-US" sz="4300" b="1" dirty="0" err="1" smtClean="0">
                <a:solidFill>
                  <a:srgbClr val="00B050"/>
                </a:solidFill>
              </a:rPr>
              <a:t>Proposta</a:t>
            </a:r>
            <a:endParaRPr lang="en-US" sz="4300" b="1" dirty="0" smtClean="0">
              <a:solidFill>
                <a:srgbClr val="00B050"/>
              </a:solidFill>
            </a:endParaRPr>
          </a:p>
          <a:p>
            <a:pPr algn="ctr"/>
            <a:endParaRPr lang="en-US" sz="12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Nulla</a:t>
            </a:r>
            <a:r>
              <a:rPr lang="pt-BR" sz="3600" dirty="0" smtClean="0"/>
              <a:t> </a:t>
            </a:r>
            <a:r>
              <a:rPr lang="pt-BR" sz="3600" dirty="0" err="1" smtClean="0"/>
              <a:t>pulvinar</a:t>
            </a:r>
            <a:r>
              <a:rPr lang="pt-BR" sz="3600" dirty="0" smtClean="0"/>
              <a:t> </a:t>
            </a:r>
            <a:r>
              <a:rPr lang="pt-BR" sz="3600" dirty="0" err="1" smtClean="0"/>
              <a:t>vel</a:t>
            </a:r>
            <a:r>
              <a:rPr lang="pt-BR" sz="3600" dirty="0" smtClean="0"/>
              <a:t> </a:t>
            </a:r>
            <a:r>
              <a:rPr lang="pt-BR" sz="3600" dirty="0" err="1" smtClean="0"/>
              <a:t>tortor</a:t>
            </a:r>
            <a:r>
              <a:rPr lang="pt-BR" sz="3600" dirty="0" smtClean="0"/>
              <a:t> </a:t>
            </a:r>
            <a:r>
              <a:rPr lang="pt-BR" sz="3600" dirty="0" err="1" smtClean="0"/>
              <a:t>et</a:t>
            </a:r>
            <a:r>
              <a:rPr lang="pt-BR" sz="3600" dirty="0" smtClean="0"/>
              <a:t> </a:t>
            </a:r>
            <a:r>
              <a:rPr lang="pt-BR" sz="3600" dirty="0" err="1" smtClean="0"/>
              <a:t>dapibus</a:t>
            </a:r>
            <a:r>
              <a:rPr lang="pt-BR" sz="3600" dirty="0" smtClean="0"/>
              <a:t>. </a:t>
            </a:r>
            <a:r>
              <a:rPr lang="pt-BR" sz="3600" dirty="0" err="1" smtClean="0"/>
              <a:t>Suspendisse</a:t>
            </a:r>
            <a:r>
              <a:rPr lang="pt-BR" sz="3600" dirty="0" smtClean="0"/>
              <a:t> </a:t>
            </a:r>
            <a:r>
              <a:rPr lang="pt-BR" sz="3600" dirty="0" err="1" smtClean="0"/>
              <a:t>nec</a:t>
            </a:r>
            <a:r>
              <a:rPr lang="pt-BR" sz="3600" dirty="0" smtClean="0"/>
              <a:t> </a:t>
            </a:r>
            <a:r>
              <a:rPr lang="pt-BR" sz="3600" dirty="0" err="1" smtClean="0"/>
              <a:t>dui</a:t>
            </a:r>
            <a:r>
              <a:rPr lang="pt-BR" sz="3600" dirty="0" smtClean="0"/>
              <a:t> </a:t>
            </a:r>
            <a:r>
              <a:rPr lang="pt-BR" sz="3600" dirty="0" err="1" smtClean="0"/>
              <a:t>et</a:t>
            </a:r>
            <a:r>
              <a:rPr lang="pt-BR" sz="3600" dirty="0" smtClean="0"/>
              <a:t> </a:t>
            </a:r>
            <a:r>
              <a:rPr lang="pt-BR" sz="3600" dirty="0" err="1" smtClean="0"/>
              <a:t>tellus</a:t>
            </a:r>
            <a:r>
              <a:rPr lang="pt-BR" sz="3600" dirty="0" smtClean="0"/>
              <a:t>.</a:t>
            </a:r>
            <a:endParaRPr lang="en-US" sz="35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Nulla</a:t>
            </a:r>
            <a:r>
              <a:rPr lang="pt-BR" sz="3600" dirty="0" smtClean="0"/>
              <a:t> </a:t>
            </a:r>
            <a:r>
              <a:rPr lang="pt-BR" sz="3600" dirty="0" err="1" smtClean="0"/>
              <a:t>aliquam</a:t>
            </a:r>
            <a:r>
              <a:rPr lang="pt-BR" sz="3600" dirty="0" smtClean="0"/>
              <a:t> </a:t>
            </a:r>
            <a:r>
              <a:rPr lang="pt-BR" sz="3600" dirty="0" err="1" smtClean="0"/>
              <a:t>fringilla</a:t>
            </a:r>
            <a:r>
              <a:rPr lang="pt-BR" sz="3600" dirty="0" smtClean="0"/>
              <a:t>.</a:t>
            </a:r>
            <a:endParaRPr lang="en-US" sz="3500" dirty="0" smtClean="0"/>
          </a:p>
          <a:p>
            <a:pPr algn="just"/>
            <a:endParaRPr lang="en-US" sz="3500" dirty="0" smtClean="0"/>
          </a:p>
          <a:p>
            <a:pPr algn="ctr"/>
            <a:r>
              <a:rPr lang="en-US" sz="4300" b="1" dirty="0" err="1" smtClean="0">
                <a:solidFill>
                  <a:srgbClr val="00B050"/>
                </a:solidFill>
              </a:rPr>
              <a:t>Questões</a:t>
            </a:r>
            <a:endParaRPr lang="en-US" sz="4300" b="1" dirty="0" smtClean="0">
              <a:solidFill>
                <a:srgbClr val="00B050"/>
              </a:solidFill>
            </a:endParaRPr>
          </a:p>
          <a:p>
            <a:pPr algn="ctr"/>
            <a:endParaRPr lang="en-US" sz="1200" dirty="0" smtClean="0">
              <a:solidFill>
                <a:srgbClr val="00B05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Cras</a:t>
            </a:r>
            <a:r>
              <a:rPr lang="pt-BR" sz="3600" dirty="0" smtClean="0"/>
              <a:t> ut </a:t>
            </a:r>
            <a:r>
              <a:rPr lang="pt-BR" sz="3600" dirty="0" err="1" smtClean="0"/>
              <a:t>ligula</a:t>
            </a:r>
            <a:r>
              <a:rPr lang="pt-BR" sz="3600" dirty="0" smtClean="0"/>
              <a:t> </a:t>
            </a:r>
            <a:r>
              <a:rPr lang="pt-BR" sz="3600" dirty="0" err="1" smtClean="0"/>
              <a:t>finibus</a:t>
            </a:r>
            <a:r>
              <a:rPr lang="pt-BR" sz="3600" dirty="0" smtClean="0"/>
              <a:t>, </a:t>
            </a:r>
            <a:r>
              <a:rPr lang="pt-BR" sz="3600" dirty="0" err="1" smtClean="0"/>
              <a:t>tincidunt</a:t>
            </a:r>
            <a:r>
              <a:rPr lang="pt-BR" sz="3600" dirty="0" smtClean="0"/>
              <a:t> </a:t>
            </a: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eget</a:t>
            </a:r>
            <a:r>
              <a:rPr lang="pt-BR" sz="3600" dirty="0" smtClean="0"/>
              <a:t>, </a:t>
            </a:r>
            <a:r>
              <a:rPr lang="pt-BR" sz="3600" dirty="0" err="1" smtClean="0"/>
              <a:t>hendrerit</a:t>
            </a:r>
            <a:r>
              <a:rPr lang="pt-BR" sz="3600" dirty="0" smtClean="0"/>
              <a:t> </a:t>
            </a:r>
            <a:r>
              <a:rPr lang="pt-BR" sz="3600" dirty="0" err="1" smtClean="0"/>
              <a:t>enim</a:t>
            </a:r>
            <a:r>
              <a:rPr lang="pt-BR" sz="3600" dirty="0" smtClean="0"/>
              <a:t>. </a:t>
            </a:r>
            <a:r>
              <a:rPr lang="pt-BR" sz="3600" dirty="0" err="1" smtClean="0"/>
              <a:t>Sed</a:t>
            </a:r>
            <a:r>
              <a:rPr lang="pt-BR" sz="3600" dirty="0" smtClean="0"/>
              <a:t> </a:t>
            </a:r>
            <a:r>
              <a:rPr lang="pt-BR" sz="3600" dirty="0" err="1" smtClean="0"/>
              <a:t>ornare</a:t>
            </a:r>
            <a:r>
              <a:rPr lang="pt-BR" sz="3600" dirty="0" smtClean="0"/>
              <a:t> </a:t>
            </a:r>
            <a:r>
              <a:rPr lang="pt-BR" sz="3600" dirty="0" err="1" smtClean="0"/>
              <a:t>scelerisque</a:t>
            </a:r>
            <a:r>
              <a:rPr lang="pt-BR" sz="3600" dirty="0" smtClean="0"/>
              <a:t> </a:t>
            </a:r>
            <a:r>
              <a:rPr lang="pt-BR" sz="3600" dirty="0" err="1" smtClean="0"/>
              <a:t>varius</a:t>
            </a:r>
            <a:r>
              <a:rPr lang="pt-BR" sz="3600" dirty="0" smtClean="0"/>
              <a:t>. </a:t>
            </a:r>
            <a:r>
              <a:rPr lang="pt-BR" sz="3600" dirty="0" err="1" smtClean="0"/>
              <a:t>Praesent</a:t>
            </a:r>
            <a:r>
              <a:rPr lang="pt-BR" sz="3600" dirty="0" smtClean="0"/>
              <a:t> ut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orci</a:t>
            </a:r>
            <a:r>
              <a:rPr lang="pt-BR" sz="3600" dirty="0" smtClean="0"/>
              <a:t>. </a:t>
            </a:r>
            <a:r>
              <a:rPr lang="pt-BR" sz="3600" dirty="0" err="1" smtClean="0"/>
              <a:t>Praesent</a:t>
            </a:r>
            <a:r>
              <a:rPr lang="pt-BR" sz="3600" dirty="0" smtClean="0"/>
              <a:t> </a:t>
            </a:r>
            <a:r>
              <a:rPr lang="pt-BR" sz="3600" dirty="0" err="1" smtClean="0"/>
              <a:t>mollis</a:t>
            </a:r>
            <a:r>
              <a:rPr lang="pt-BR" sz="3600" dirty="0" smtClean="0"/>
              <a:t>.</a:t>
            </a:r>
            <a:endParaRPr lang="en-US" sz="3500" dirty="0" smtClean="0"/>
          </a:p>
          <a:p>
            <a:pPr marL="0" lvl="1" algn="just"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Donec</a:t>
            </a:r>
            <a:r>
              <a:rPr lang="pt-BR" sz="3600" dirty="0" smtClean="0"/>
              <a:t> </a:t>
            </a:r>
            <a:r>
              <a:rPr lang="pt-BR" sz="3600" dirty="0" err="1" smtClean="0"/>
              <a:t>tincidunt</a:t>
            </a:r>
            <a:r>
              <a:rPr lang="pt-BR" sz="3600" dirty="0" smtClean="0"/>
              <a:t> id </a:t>
            </a:r>
            <a:r>
              <a:rPr lang="pt-BR" sz="3600" dirty="0" err="1" smtClean="0"/>
              <a:t>leo</a:t>
            </a:r>
            <a:r>
              <a:rPr lang="pt-BR" sz="3600" dirty="0" smtClean="0"/>
              <a:t> </a:t>
            </a:r>
            <a:r>
              <a:rPr lang="pt-BR" sz="3600" dirty="0" err="1" smtClean="0"/>
              <a:t>vitae</a:t>
            </a:r>
            <a:r>
              <a:rPr lang="pt-BR" sz="3600" dirty="0" smtClean="0"/>
              <a:t> </a:t>
            </a:r>
            <a:r>
              <a:rPr lang="pt-BR" sz="3600" dirty="0" err="1" smtClean="0"/>
              <a:t>venenatis</a:t>
            </a:r>
            <a:r>
              <a:rPr lang="pt-BR" sz="3600" dirty="0" smtClean="0"/>
              <a:t>. Ut </a:t>
            </a:r>
            <a:r>
              <a:rPr lang="pt-BR" sz="3600" dirty="0" err="1" smtClean="0"/>
              <a:t>vitae</a:t>
            </a:r>
            <a:r>
              <a:rPr lang="pt-BR" sz="3600" dirty="0" smtClean="0"/>
              <a:t> magna </a:t>
            </a:r>
            <a:r>
              <a:rPr lang="pt-BR" sz="3600" dirty="0" err="1" smtClean="0"/>
              <a:t>tristique</a:t>
            </a:r>
            <a:r>
              <a:rPr lang="pt-BR" sz="3600" dirty="0" smtClean="0"/>
              <a:t>, </a:t>
            </a:r>
            <a:r>
              <a:rPr lang="pt-BR" sz="3600" dirty="0" err="1" smtClean="0"/>
              <a:t>placerat</a:t>
            </a:r>
            <a:r>
              <a:rPr lang="pt-BR" sz="3600" dirty="0" smtClean="0"/>
              <a:t> </a:t>
            </a:r>
            <a:r>
              <a:rPr lang="pt-BR" sz="3600" dirty="0" err="1" smtClean="0"/>
              <a:t>neque</a:t>
            </a:r>
            <a:r>
              <a:rPr lang="pt-BR" sz="3600" dirty="0" smtClean="0"/>
              <a:t> eu, </a:t>
            </a:r>
            <a:r>
              <a:rPr lang="pt-BR" sz="3600" dirty="0" err="1" smtClean="0"/>
              <a:t>pharetra</a:t>
            </a:r>
            <a:r>
              <a:rPr lang="pt-BR" sz="3600" dirty="0" smtClean="0"/>
              <a:t>.</a:t>
            </a:r>
            <a:endParaRPr lang="en-US" sz="35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731277" y="20631341"/>
            <a:ext cx="13902274" cy="22849310"/>
          </a:xfrm>
          <a:prstGeom prst="rect">
            <a:avLst/>
          </a:prstGeom>
          <a:noFill/>
        </p:spPr>
        <p:txBody>
          <a:bodyPr wrap="square" lIns="88368" tIns="44185" rIns="88368" bIns="44185" rtlCol="0">
            <a:spAutoFit/>
          </a:bodyPr>
          <a:lstStyle/>
          <a:p>
            <a:pPr algn="ctr"/>
            <a:endParaRPr lang="en-US" sz="4300" b="1" dirty="0" smtClean="0">
              <a:solidFill>
                <a:srgbClr val="00B050"/>
              </a:solidFill>
            </a:endParaRPr>
          </a:p>
          <a:p>
            <a:pPr algn="ctr"/>
            <a:endParaRPr lang="en-US" sz="4300" b="1" dirty="0" smtClean="0">
              <a:solidFill>
                <a:srgbClr val="00B050"/>
              </a:solidFill>
            </a:endParaRPr>
          </a:p>
          <a:p>
            <a:pPr algn="ctr"/>
            <a:r>
              <a:rPr lang="en-US" sz="4300" b="1" dirty="0" err="1" smtClean="0">
                <a:solidFill>
                  <a:srgbClr val="00B050"/>
                </a:solidFill>
              </a:rPr>
              <a:t>Metodologia</a:t>
            </a:r>
            <a:endParaRPr lang="en-US" sz="4300" b="1" dirty="0" smtClean="0">
              <a:solidFill>
                <a:srgbClr val="00B050"/>
              </a:solidFill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Phasellus</a:t>
            </a:r>
            <a:r>
              <a:rPr lang="pt-BR" sz="3600" dirty="0" smtClean="0"/>
              <a:t> </a:t>
            </a:r>
            <a:r>
              <a:rPr lang="pt-BR" sz="3600" dirty="0" err="1" smtClean="0"/>
              <a:t>vitae</a:t>
            </a:r>
            <a:r>
              <a:rPr lang="pt-BR" sz="3600" dirty="0" smtClean="0"/>
              <a:t> </a:t>
            </a:r>
            <a:r>
              <a:rPr lang="pt-BR" sz="3600" dirty="0" err="1" smtClean="0"/>
              <a:t>lobortis</a:t>
            </a:r>
            <a:r>
              <a:rPr lang="pt-BR" sz="3600" dirty="0" smtClean="0"/>
              <a:t> </a:t>
            </a:r>
            <a:r>
              <a:rPr lang="pt-BR" sz="3600" dirty="0" err="1" smtClean="0"/>
              <a:t>risus</a:t>
            </a:r>
            <a:r>
              <a:rPr lang="pt-BR" sz="3600" dirty="0" smtClean="0"/>
              <a:t>. </a:t>
            </a:r>
            <a:r>
              <a:rPr lang="pt-BR" sz="3600" dirty="0" err="1" smtClean="0"/>
              <a:t>Curabitur</a:t>
            </a:r>
            <a:r>
              <a:rPr lang="pt-BR" sz="3600" dirty="0" smtClean="0"/>
              <a:t> a </a:t>
            </a:r>
            <a:r>
              <a:rPr lang="pt-BR" sz="3600" dirty="0" err="1" smtClean="0"/>
              <a:t>mauris</a:t>
            </a:r>
            <a:r>
              <a:rPr lang="pt-BR" sz="3600" dirty="0" smtClean="0"/>
              <a:t> a </a:t>
            </a:r>
            <a:r>
              <a:rPr lang="pt-BR" sz="3600" dirty="0" err="1" smtClean="0"/>
              <a:t>augue</a:t>
            </a:r>
            <a:r>
              <a:rPr lang="pt-BR" sz="3600" dirty="0" smtClean="0"/>
              <a:t> </a:t>
            </a:r>
            <a:r>
              <a:rPr lang="pt-BR" sz="3600" dirty="0" err="1" smtClean="0"/>
              <a:t>varius</a:t>
            </a:r>
            <a:r>
              <a:rPr lang="pt-BR" sz="3600" dirty="0" smtClean="0"/>
              <a:t> </a:t>
            </a:r>
            <a:r>
              <a:rPr lang="pt-BR" sz="3600" dirty="0" err="1" smtClean="0"/>
              <a:t>feugiat</a:t>
            </a:r>
            <a:r>
              <a:rPr lang="pt-BR" sz="3600" dirty="0" smtClean="0"/>
              <a:t>. </a:t>
            </a:r>
            <a:r>
              <a:rPr lang="pt-BR" sz="3600" dirty="0" err="1" smtClean="0"/>
              <a:t>Pellentesque</a:t>
            </a:r>
            <a:r>
              <a:rPr lang="pt-BR" sz="3600" dirty="0" smtClean="0"/>
              <a:t> </a:t>
            </a:r>
            <a:r>
              <a:rPr lang="pt-BR" sz="3600" dirty="0" err="1" smtClean="0"/>
              <a:t>habitant</a:t>
            </a:r>
            <a:r>
              <a:rPr lang="pt-BR" sz="3600" dirty="0" smtClean="0"/>
              <a:t> </a:t>
            </a:r>
            <a:r>
              <a:rPr lang="pt-BR" sz="3600" dirty="0" err="1" smtClean="0"/>
              <a:t>morbi</a:t>
            </a:r>
            <a:r>
              <a:rPr lang="pt-BR" sz="3600" dirty="0" smtClean="0"/>
              <a:t> </a:t>
            </a:r>
            <a:r>
              <a:rPr lang="pt-BR" sz="3600" dirty="0" err="1" smtClean="0"/>
              <a:t>tristique</a:t>
            </a:r>
            <a:r>
              <a:rPr lang="pt-BR" sz="3600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</a:t>
            </a:r>
            <a:r>
              <a:rPr lang="pt-BR" sz="3600" dirty="0" err="1" smtClean="0"/>
              <a:t>senectus</a:t>
            </a:r>
            <a:r>
              <a:rPr lang="pt-BR" sz="3600" dirty="0" smtClean="0"/>
              <a:t> </a:t>
            </a:r>
            <a:r>
              <a:rPr lang="pt-BR" sz="3600" dirty="0" err="1" smtClean="0"/>
              <a:t>et</a:t>
            </a:r>
            <a:r>
              <a:rPr lang="pt-BR" sz="3600" dirty="0" smtClean="0"/>
              <a:t> </a:t>
            </a:r>
            <a:r>
              <a:rPr lang="pt-BR" sz="3600" dirty="0" err="1" smtClean="0"/>
              <a:t>netus</a:t>
            </a:r>
            <a:r>
              <a:rPr lang="pt-BR" sz="3600" dirty="0" smtClean="0"/>
              <a:t> </a:t>
            </a:r>
            <a:r>
              <a:rPr lang="pt-BR" sz="3600" dirty="0" err="1" smtClean="0"/>
              <a:t>et</a:t>
            </a:r>
            <a:r>
              <a:rPr lang="pt-BR" sz="3600" dirty="0" smtClean="0"/>
              <a:t> </a:t>
            </a:r>
            <a:r>
              <a:rPr lang="pt-BR" sz="3600" dirty="0" err="1" smtClean="0"/>
              <a:t>malesuada</a:t>
            </a:r>
            <a:r>
              <a:rPr lang="pt-BR" sz="3600" dirty="0" smtClean="0"/>
              <a:t> </a:t>
            </a:r>
            <a:r>
              <a:rPr lang="pt-BR" sz="3600" dirty="0" err="1" smtClean="0"/>
              <a:t>fames</a:t>
            </a:r>
            <a:r>
              <a:rPr lang="pt-BR" sz="3600" dirty="0" smtClean="0"/>
              <a:t> </a:t>
            </a:r>
            <a:r>
              <a:rPr lang="pt-BR" sz="3600" dirty="0" err="1" smtClean="0"/>
              <a:t>ac</a:t>
            </a:r>
            <a:r>
              <a:rPr lang="pt-BR" sz="3600" dirty="0" smtClean="0"/>
              <a:t> </a:t>
            </a:r>
            <a:r>
              <a:rPr lang="pt-BR" sz="3600" dirty="0" err="1" smtClean="0"/>
              <a:t>turpis</a:t>
            </a:r>
            <a:r>
              <a:rPr lang="pt-BR" sz="3600" dirty="0" smtClean="0"/>
              <a:t> </a:t>
            </a:r>
            <a:r>
              <a:rPr lang="pt-BR" sz="3600" dirty="0" err="1" smtClean="0"/>
              <a:t>egestas</a:t>
            </a:r>
            <a:r>
              <a:rPr lang="pt-BR" sz="3600" dirty="0" smtClean="0"/>
              <a:t>. </a:t>
            </a:r>
            <a:r>
              <a:rPr lang="pt-BR" sz="3600" dirty="0" err="1" smtClean="0"/>
              <a:t>Suspendisse</a:t>
            </a:r>
            <a:r>
              <a:rPr lang="pt-BR" sz="3600" dirty="0" smtClean="0"/>
              <a:t> </a:t>
            </a:r>
            <a:r>
              <a:rPr lang="pt-BR" sz="3600" dirty="0" err="1" smtClean="0"/>
              <a:t>potenti</a:t>
            </a:r>
            <a:r>
              <a:rPr lang="pt-BR" sz="3600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/>
            <a:r>
              <a:rPr lang="pt-BR" sz="3600" dirty="0" smtClean="0"/>
              <a:t>	               </a:t>
            </a:r>
            <a:r>
              <a:rPr lang="pt-BR" sz="6600" dirty="0" smtClean="0"/>
              <a:t>Figura x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lvl="0" algn="just">
              <a:buFont typeface="Arial" pitchFamily="34" charset="0"/>
              <a:buChar char="•"/>
            </a:pPr>
            <a:r>
              <a:rPr lang="pt-BR" sz="3600" dirty="0" smtClean="0"/>
              <a:t> </a:t>
            </a:r>
            <a:r>
              <a:rPr lang="pt-BR" sz="3600" dirty="0" err="1" smtClean="0"/>
              <a:t>Morbi</a:t>
            </a:r>
            <a:r>
              <a:rPr lang="pt-BR" sz="3600" dirty="0" smtClean="0"/>
              <a:t> </a:t>
            </a:r>
            <a:r>
              <a:rPr lang="pt-BR" sz="3600" dirty="0" err="1" smtClean="0"/>
              <a:t>vel</a:t>
            </a:r>
            <a:r>
              <a:rPr lang="pt-BR" sz="3600" dirty="0" smtClean="0"/>
              <a:t> </a:t>
            </a:r>
            <a:r>
              <a:rPr lang="pt-BR" sz="3600" dirty="0" err="1" smtClean="0"/>
              <a:t>neque</a:t>
            </a:r>
            <a:r>
              <a:rPr lang="pt-BR" sz="3600" dirty="0" smtClean="0"/>
              <a:t> </a:t>
            </a:r>
            <a:r>
              <a:rPr lang="pt-BR" sz="3600" dirty="0" err="1" smtClean="0"/>
              <a:t>ac</a:t>
            </a:r>
            <a:r>
              <a:rPr lang="pt-BR" sz="3600" dirty="0" smtClean="0"/>
              <a:t> </a:t>
            </a:r>
            <a:r>
              <a:rPr lang="pt-BR" sz="3600" dirty="0" err="1" smtClean="0"/>
              <a:t>purus</a:t>
            </a:r>
            <a:r>
              <a:rPr lang="pt-BR" sz="3600" dirty="0" smtClean="0"/>
              <a:t> </a:t>
            </a:r>
            <a:r>
              <a:rPr lang="pt-BR" sz="3600" dirty="0" err="1" smtClean="0"/>
              <a:t>ullamcorper</a:t>
            </a:r>
            <a:r>
              <a:rPr lang="pt-BR" sz="3600" dirty="0" smtClean="0"/>
              <a:t> </a:t>
            </a:r>
            <a:r>
              <a:rPr lang="pt-BR" sz="3600" dirty="0" err="1" smtClean="0"/>
              <a:t>gravida</a:t>
            </a:r>
            <a:r>
              <a:rPr lang="pt-BR" sz="3600" dirty="0" smtClean="0"/>
              <a:t>. </a:t>
            </a:r>
            <a:r>
              <a:rPr lang="pt-BR" sz="3600" dirty="0" err="1" smtClean="0"/>
              <a:t>Fusce</a:t>
            </a:r>
            <a:r>
              <a:rPr lang="pt-BR" sz="3600" dirty="0" smtClean="0"/>
              <a:t> </a:t>
            </a:r>
            <a:r>
              <a:rPr lang="pt-BR" sz="3600" dirty="0" err="1" smtClean="0"/>
              <a:t>blandit</a:t>
            </a:r>
            <a:r>
              <a:rPr lang="pt-BR" sz="3600" dirty="0" smtClean="0"/>
              <a:t> </a:t>
            </a:r>
            <a:r>
              <a:rPr lang="pt-BR" sz="3600" dirty="0" err="1" smtClean="0"/>
              <a:t>enim</a:t>
            </a:r>
            <a:r>
              <a:rPr lang="pt-BR" sz="3600" dirty="0" smtClean="0"/>
              <a:t> </a:t>
            </a:r>
            <a:r>
              <a:rPr lang="pt-BR" sz="3600" dirty="0" err="1" smtClean="0"/>
              <a:t>et</a:t>
            </a:r>
            <a:r>
              <a:rPr lang="pt-BR" sz="3600" dirty="0" smtClean="0"/>
              <a:t> mi </a:t>
            </a:r>
            <a:r>
              <a:rPr lang="pt-BR" sz="3600" dirty="0" err="1" smtClean="0"/>
              <a:t>pellentesque</a:t>
            </a:r>
            <a:r>
              <a:rPr lang="pt-BR" sz="3600" dirty="0" smtClean="0"/>
              <a:t> </a:t>
            </a:r>
            <a:r>
              <a:rPr lang="pt-BR" sz="3600" dirty="0" err="1" smtClean="0"/>
              <a:t>suscipit</a:t>
            </a:r>
            <a:r>
              <a:rPr lang="pt-BR" sz="3600" dirty="0" smtClean="0"/>
              <a:t>. </a:t>
            </a:r>
            <a:r>
              <a:rPr lang="pt-BR" sz="3600" dirty="0" err="1" smtClean="0"/>
              <a:t>Nulla</a:t>
            </a:r>
            <a:r>
              <a:rPr lang="pt-BR" sz="3600" dirty="0" smtClean="0"/>
              <a:t> </a:t>
            </a:r>
            <a:r>
              <a:rPr lang="pt-BR" sz="3600" dirty="0" err="1" smtClean="0"/>
              <a:t>facilisi</a:t>
            </a:r>
            <a:r>
              <a:rPr lang="pt-BR" sz="3600" dirty="0" smtClean="0"/>
              <a:t>. Ut </a:t>
            </a:r>
            <a:r>
              <a:rPr lang="pt-BR" sz="3600" dirty="0" err="1" smtClean="0"/>
              <a:t>vitae</a:t>
            </a:r>
            <a:r>
              <a:rPr lang="pt-BR" sz="3600" dirty="0" smtClean="0"/>
              <a:t> </a:t>
            </a:r>
            <a:r>
              <a:rPr lang="pt-BR" sz="3600" dirty="0" err="1" smtClean="0"/>
              <a:t>elementum</a:t>
            </a:r>
            <a:r>
              <a:rPr lang="pt-BR" sz="3600" dirty="0" smtClean="0"/>
              <a:t> </a:t>
            </a:r>
            <a:r>
              <a:rPr lang="pt-BR" sz="3600" dirty="0" err="1" smtClean="0"/>
              <a:t>erat</a:t>
            </a:r>
            <a:r>
              <a:rPr lang="pt-BR" sz="3600" dirty="0" smtClean="0"/>
              <a:t>, </a:t>
            </a:r>
            <a:r>
              <a:rPr lang="pt-BR" sz="3600" dirty="0" err="1" smtClean="0"/>
              <a:t>vel</a:t>
            </a:r>
            <a:r>
              <a:rPr lang="pt-BR" sz="3600" dirty="0" smtClean="0"/>
              <a:t> </a:t>
            </a:r>
            <a:r>
              <a:rPr lang="pt-BR" sz="3600" dirty="0" err="1" smtClean="0"/>
              <a:t>sodales</a:t>
            </a:r>
            <a:r>
              <a:rPr lang="pt-BR" sz="3600" dirty="0" smtClean="0"/>
              <a:t> </a:t>
            </a:r>
            <a:r>
              <a:rPr lang="pt-BR" sz="3600" dirty="0" err="1" smtClean="0"/>
              <a:t>velit</a:t>
            </a:r>
            <a:r>
              <a:rPr lang="pt-BR" sz="3600" dirty="0" smtClean="0"/>
              <a:t>. </a:t>
            </a:r>
            <a:r>
              <a:rPr lang="pt-BR" sz="3600" dirty="0" err="1" smtClean="0"/>
              <a:t>Nunc</a:t>
            </a:r>
            <a:r>
              <a:rPr lang="pt-BR" sz="3600" dirty="0" smtClean="0"/>
              <a:t> </a:t>
            </a:r>
            <a:r>
              <a:rPr lang="pt-BR" sz="3600" dirty="0" err="1" smtClean="0"/>
              <a:t>sed</a:t>
            </a:r>
            <a:r>
              <a:rPr lang="pt-BR" sz="3600" dirty="0" smtClean="0"/>
              <a:t> </a:t>
            </a:r>
            <a:r>
              <a:rPr lang="pt-BR" sz="3600" dirty="0" err="1" smtClean="0"/>
              <a:t>fermentum</a:t>
            </a:r>
            <a:r>
              <a:rPr lang="pt-BR" sz="3600" dirty="0" smtClean="0"/>
              <a:t> </a:t>
            </a:r>
            <a:r>
              <a:rPr lang="pt-BR" sz="3600" dirty="0" err="1" smtClean="0"/>
              <a:t>erat</a:t>
            </a:r>
            <a:r>
              <a:rPr lang="pt-BR" sz="3600" dirty="0" smtClean="0"/>
              <a:t>. </a:t>
            </a:r>
            <a:r>
              <a:rPr lang="pt-BR" sz="3600" dirty="0" err="1" smtClean="0"/>
              <a:t>Donec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arcu</a:t>
            </a:r>
            <a:r>
              <a:rPr lang="pt-BR" sz="3600" dirty="0" smtClean="0"/>
              <a:t>, </a:t>
            </a:r>
            <a:r>
              <a:rPr lang="pt-BR" sz="3600" dirty="0" err="1" smtClean="0"/>
              <a:t>malesuada</a:t>
            </a:r>
            <a:r>
              <a:rPr lang="pt-BR" sz="3600" dirty="0" smtClean="0"/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Morbi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vel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neque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ac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purus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ullamcorper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gravida</a:t>
            </a:r>
            <a:r>
              <a:rPr lang="pt-BR" sz="3600" dirty="0" smtClean="0">
                <a:solidFill>
                  <a:prstClr val="black"/>
                </a:solidFill>
              </a:rPr>
              <a:t>. </a:t>
            </a:r>
            <a:r>
              <a:rPr lang="pt-BR" sz="3600" dirty="0" err="1" smtClean="0">
                <a:solidFill>
                  <a:prstClr val="black"/>
                </a:solidFill>
              </a:rPr>
              <a:t>Fusce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blandit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enim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et</a:t>
            </a:r>
            <a:r>
              <a:rPr lang="pt-BR" sz="3600" dirty="0" smtClean="0">
                <a:solidFill>
                  <a:prstClr val="black"/>
                </a:solidFill>
              </a:rPr>
              <a:t> mi </a:t>
            </a:r>
            <a:r>
              <a:rPr lang="pt-BR" sz="3600" dirty="0" err="1" smtClean="0">
                <a:solidFill>
                  <a:prstClr val="black"/>
                </a:solidFill>
              </a:rPr>
              <a:t>pellentesque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suscipit</a:t>
            </a:r>
            <a:r>
              <a:rPr lang="pt-BR" sz="3600" dirty="0" smtClean="0">
                <a:solidFill>
                  <a:prstClr val="black"/>
                </a:solidFill>
              </a:rPr>
              <a:t>. </a:t>
            </a:r>
            <a:r>
              <a:rPr lang="pt-BR" sz="3600" dirty="0" err="1" smtClean="0">
                <a:solidFill>
                  <a:prstClr val="black"/>
                </a:solidFill>
              </a:rPr>
              <a:t>Nulla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facilisi</a:t>
            </a:r>
            <a:r>
              <a:rPr lang="pt-BR" sz="3600" dirty="0" smtClean="0">
                <a:solidFill>
                  <a:prstClr val="black"/>
                </a:solidFill>
              </a:rPr>
              <a:t>. Ut </a:t>
            </a:r>
            <a:r>
              <a:rPr lang="pt-BR" sz="3600" dirty="0" err="1" smtClean="0">
                <a:solidFill>
                  <a:prstClr val="black"/>
                </a:solidFill>
              </a:rPr>
              <a:t>vitae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elementum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erat</a:t>
            </a:r>
            <a:r>
              <a:rPr lang="pt-BR" sz="3600" dirty="0" smtClean="0">
                <a:solidFill>
                  <a:prstClr val="black"/>
                </a:solidFill>
              </a:rPr>
              <a:t>, </a:t>
            </a:r>
            <a:r>
              <a:rPr lang="pt-BR" sz="3600" dirty="0" err="1" smtClean="0">
                <a:solidFill>
                  <a:prstClr val="black"/>
                </a:solidFill>
              </a:rPr>
              <a:t>vel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sodales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velit</a:t>
            </a:r>
            <a:r>
              <a:rPr lang="pt-BR" sz="3600" dirty="0" smtClean="0">
                <a:solidFill>
                  <a:prstClr val="black"/>
                </a:solidFill>
              </a:rPr>
              <a:t>. </a:t>
            </a:r>
            <a:r>
              <a:rPr lang="pt-BR" sz="3600" dirty="0" err="1" smtClean="0">
                <a:solidFill>
                  <a:prstClr val="black"/>
                </a:solidFill>
              </a:rPr>
              <a:t>Nunc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sed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fermentum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erat</a:t>
            </a:r>
            <a:r>
              <a:rPr lang="pt-BR" sz="3600" dirty="0" smtClean="0">
                <a:solidFill>
                  <a:prstClr val="black"/>
                </a:solidFill>
              </a:rPr>
              <a:t>. </a:t>
            </a:r>
            <a:r>
              <a:rPr lang="pt-BR" sz="3600" dirty="0" err="1" smtClean="0">
                <a:solidFill>
                  <a:prstClr val="black"/>
                </a:solidFill>
              </a:rPr>
              <a:t>Donec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dolor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arcu</a:t>
            </a:r>
            <a:r>
              <a:rPr lang="pt-BR" sz="3600" dirty="0" smtClean="0">
                <a:solidFill>
                  <a:prstClr val="black"/>
                </a:solidFill>
              </a:rPr>
              <a:t>, </a:t>
            </a:r>
            <a:r>
              <a:rPr lang="pt-BR" sz="3600" dirty="0" err="1" smtClean="0">
                <a:solidFill>
                  <a:prstClr val="black"/>
                </a:solidFill>
              </a:rPr>
              <a:t>malesuada</a:t>
            </a:r>
            <a:endParaRPr lang="en-US" sz="3500" dirty="0" smtClean="0">
              <a:solidFill>
                <a:prstClr val="black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pt-BR" sz="3600" dirty="0" err="1" smtClean="0">
                <a:solidFill>
                  <a:prstClr val="black"/>
                </a:solidFill>
              </a:rPr>
              <a:t>Morbi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vel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neque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ac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purus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ullamcorper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gravida</a:t>
            </a:r>
            <a:r>
              <a:rPr lang="pt-BR" sz="3600" dirty="0" smtClean="0">
                <a:solidFill>
                  <a:prstClr val="black"/>
                </a:solidFill>
              </a:rPr>
              <a:t>. </a:t>
            </a:r>
            <a:r>
              <a:rPr lang="pt-BR" sz="3600" dirty="0" err="1" smtClean="0">
                <a:solidFill>
                  <a:prstClr val="black"/>
                </a:solidFill>
              </a:rPr>
              <a:t>Fusce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blandit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enim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et</a:t>
            </a:r>
            <a:r>
              <a:rPr lang="pt-BR" sz="3600" dirty="0" smtClean="0">
                <a:solidFill>
                  <a:prstClr val="black"/>
                </a:solidFill>
              </a:rPr>
              <a:t> mi </a:t>
            </a:r>
            <a:r>
              <a:rPr lang="pt-BR" sz="3600" dirty="0" err="1" smtClean="0">
                <a:solidFill>
                  <a:prstClr val="black"/>
                </a:solidFill>
              </a:rPr>
              <a:t>pellentesque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suscipit</a:t>
            </a:r>
            <a:r>
              <a:rPr lang="pt-BR" sz="3600" dirty="0" smtClean="0">
                <a:solidFill>
                  <a:prstClr val="black"/>
                </a:solidFill>
              </a:rPr>
              <a:t>. </a:t>
            </a:r>
            <a:r>
              <a:rPr lang="pt-BR" sz="3600" dirty="0" err="1" smtClean="0">
                <a:solidFill>
                  <a:prstClr val="black"/>
                </a:solidFill>
              </a:rPr>
              <a:t>Nulla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facilisi</a:t>
            </a:r>
            <a:r>
              <a:rPr lang="pt-BR" sz="3600" dirty="0" smtClean="0">
                <a:solidFill>
                  <a:prstClr val="black"/>
                </a:solidFill>
              </a:rPr>
              <a:t>. Ut </a:t>
            </a:r>
            <a:r>
              <a:rPr lang="pt-BR" sz="3600" dirty="0" err="1" smtClean="0">
                <a:solidFill>
                  <a:prstClr val="black"/>
                </a:solidFill>
              </a:rPr>
              <a:t>vitae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elementum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erat</a:t>
            </a:r>
            <a:r>
              <a:rPr lang="pt-BR" sz="3600" dirty="0" smtClean="0">
                <a:solidFill>
                  <a:prstClr val="black"/>
                </a:solidFill>
              </a:rPr>
              <a:t>, </a:t>
            </a:r>
            <a:r>
              <a:rPr lang="pt-BR" sz="3600" dirty="0" err="1" smtClean="0">
                <a:solidFill>
                  <a:prstClr val="black"/>
                </a:solidFill>
              </a:rPr>
              <a:t>vel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sodales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velit</a:t>
            </a:r>
            <a:r>
              <a:rPr lang="pt-BR" sz="3600" dirty="0" smtClean="0">
                <a:solidFill>
                  <a:prstClr val="black"/>
                </a:solidFill>
              </a:rPr>
              <a:t>. </a:t>
            </a:r>
            <a:r>
              <a:rPr lang="pt-BR" sz="3600" dirty="0" err="1" smtClean="0">
                <a:solidFill>
                  <a:prstClr val="black"/>
                </a:solidFill>
              </a:rPr>
              <a:t>Nunc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sed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fermentum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erat</a:t>
            </a:r>
            <a:r>
              <a:rPr lang="pt-BR" sz="3600" dirty="0" smtClean="0">
                <a:solidFill>
                  <a:prstClr val="black"/>
                </a:solidFill>
              </a:rPr>
              <a:t>. </a:t>
            </a:r>
            <a:r>
              <a:rPr lang="pt-BR" sz="3600" dirty="0" err="1" smtClean="0">
                <a:solidFill>
                  <a:prstClr val="black"/>
                </a:solidFill>
              </a:rPr>
              <a:t>Donec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dolor</a:t>
            </a:r>
            <a:r>
              <a:rPr lang="pt-BR" sz="3600" dirty="0" smtClean="0">
                <a:solidFill>
                  <a:prstClr val="black"/>
                </a:solidFill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</a:rPr>
              <a:t>arcu</a:t>
            </a:r>
            <a:r>
              <a:rPr lang="pt-BR" sz="3600" dirty="0" smtClean="0">
                <a:solidFill>
                  <a:prstClr val="black"/>
                </a:solidFill>
              </a:rPr>
              <a:t>, </a:t>
            </a:r>
            <a:r>
              <a:rPr lang="pt-BR" sz="3600" dirty="0" err="1" smtClean="0">
                <a:solidFill>
                  <a:prstClr val="black"/>
                </a:solidFill>
              </a:rPr>
              <a:t>malesuada</a:t>
            </a:r>
            <a:endParaRPr lang="en-US" sz="3500" dirty="0" smtClean="0">
              <a:solidFill>
                <a:prstClr val="black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en-US" sz="35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pPr algn="ctr"/>
            <a:endParaRPr lang="en-US" sz="2300" dirty="0" smtClean="0"/>
          </a:p>
          <a:p>
            <a:r>
              <a:rPr lang="en-US" sz="3500" dirty="0" smtClean="0"/>
              <a:t> 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69653" y="9445651"/>
            <a:ext cx="14012911" cy="8630033"/>
          </a:xfrm>
          <a:prstGeom prst="rect">
            <a:avLst/>
          </a:prstGeom>
          <a:noFill/>
        </p:spPr>
        <p:txBody>
          <a:bodyPr wrap="square" lIns="88368" tIns="44185" rIns="88368" bIns="44185" rtlCol="0">
            <a:spAutoFit/>
          </a:bodyPr>
          <a:lstStyle/>
          <a:p>
            <a:pPr algn="ctr"/>
            <a:r>
              <a:rPr lang="en-US" sz="4300" b="1" dirty="0" err="1" smtClean="0">
                <a:solidFill>
                  <a:srgbClr val="00B050"/>
                </a:solidFill>
              </a:rPr>
              <a:t>Resultados</a:t>
            </a:r>
            <a:endParaRPr lang="en-US" sz="4300" b="1" dirty="0" smtClean="0">
              <a:solidFill>
                <a:srgbClr val="00B050"/>
              </a:solidFill>
            </a:endParaRPr>
          </a:p>
          <a:p>
            <a:pPr algn="ctr"/>
            <a:endParaRPr lang="en-US" sz="4300" b="1" dirty="0" smtClean="0">
              <a:solidFill>
                <a:srgbClr val="00B050"/>
              </a:solidFill>
            </a:endParaRPr>
          </a:p>
          <a:p>
            <a:pPr lvl="0" algn="just"/>
            <a:r>
              <a:rPr lang="en-US" sz="3500" dirty="0" err="1" smtClean="0">
                <a:solidFill>
                  <a:prstClr val="black"/>
                </a:solidFill>
              </a:rPr>
              <a:t>Ababababa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abababababa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baba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babbababa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</a:t>
            </a:r>
            <a:r>
              <a:rPr lang="en-US" sz="3500" dirty="0" smtClean="0">
                <a:solidFill>
                  <a:prstClr val="black"/>
                </a:solidFill>
              </a:rPr>
              <a:t> a </a:t>
            </a:r>
            <a:r>
              <a:rPr lang="en-US" sz="3500" dirty="0" err="1" smtClean="0">
                <a:solidFill>
                  <a:prstClr val="black"/>
                </a:solidFill>
              </a:rPr>
              <a:t>abababababa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abababa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ababababa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abababa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aba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 err="1" smtClean="0">
                <a:solidFill>
                  <a:prstClr val="black"/>
                </a:solidFill>
              </a:rPr>
              <a:t>ba</a:t>
            </a:r>
            <a:r>
              <a:rPr lang="en-US" sz="3500" dirty="0" smtClean="0">
                <a:solidFill>
                  <a:prstClr val="black"/>
                </a:solidFill>
              </a:rPr>
              <a:t>:</a:t>
            </a:r>
          </a:p>
          <a:p>
            <a:pPr lvl="0" algn="just"/>
            <a:endParaRPr lang="en-US" sz="1200" i="1" dirty="0" smtClean="0">
              <a:latin typeface="Times New Roman"/>
              <a:ea typeface="PMingLiU"/>
              <a:cs typeface="Lohit Devanagari"/>
            </a:endParaRPr>
          </a:p>
          <a:p>
            <a:pPr algn="ctr"/>
            <a:endParaRPr lang="en-US" sz="3500" dirty="0" smtClean="0"/>
          </a:p>
          <a:p>
            <a:pPr algn="ctr"/>
            <a:endParaRPr lang="en-US" sz="3500" dirty="0" smtClean="0"/>
          </a:p>
          <a:p>
            <a:pPr algn="ctr"/>
            <a:endParaRPr lang="en-US" sz="3500" dirty="0" smtClean="0"/>
          </a:p>
          <a:p>
            <a:pPr algn="ctr"/>
            <a:r>
              <a:rPr lang="en-US" sz="7200" dirty="0" err="1" smtClean="0"/>
              <a:t>Figura</a:t>
            </a:r>
            <a:r>
              <a:rPr lang="en-US" sz="7200" dirty="0" smtClean="0"/>
              <a:t> 2</a:t>
            </a:r>
          </a:p>
          <a:p>
            <a:pPr algn="ctr"/>
            <a:endParaRPr lang="en-US" sz="3500" dirty="0" smtClean="0"/>
          </a:p>
          <a:p>
            <a:pPr lvl="0" algn="ctr"/>
            <a:endParaRPr lang="en-US" sz="3500" i="1" dirty="0" smtClean="0">
              <a:solidFill>
                <a:prstClr val="black"/>
              </a:solidFill>
              <a:ea typeface="PMingLiU"/>
              <a:cs typeface="Lohit Devanagari"/>
            </a:endParaRPr>
          </a:p>
          <a:p>
            <a:pPr lvl="0" algn="ctr"/>
            <a:endParaRPr lang="en-US" sz="3500" i="1" dirty="0" smtClean="0">
              <a:solidFill>
                <a:prstClr val="black"/>
              </a:solidFill>
              <a:ea typeface="PMingLiU"/>
              <a:cs typeface="Lohit Devanagari"/>
            </a:endParaRPr>
          </a:p>
          <a:p>
            <a:pPr lvl="0" algn="ctr"/>
            <a:endParaRPr lang="en-US" sz="3500" i="1" dirty="0" smtClean="0">
              <a:solidFill>
                <a:prstClr val="black"/>
              </a:solidFill>
              <a:ea typeface="PMingLiU"/>
              <a:cs typeface="Lohit Devanagari"/>
            </a:endParaRPr>
          </a:p>
          <a:p>
            <a:pPr lvl="0" algn="ctr"/>
            <a:r>
              <a:rPr lang="en-US" sz="3500" i="1" dirty="0" smtClean="0">
                <a:solidFill>
                  <a:prstClr val="black"/>
                </a:solidFill>
                <a:ea typeface="PMingLiU"/>
                <a:cs typeface="Lohit Devanagari"/>
              </a:rPr>
              <a:t> </a:t>
            </a:r>
          </a:p>
          <a:p>
            <a:pPr lvl="0" algn="just"/>
            <a:r>
              <a:rPr lang="en-US" sz="3500" smtClean="0">
                <a:solidFill>
                  <a:prstClr val="black"/>
                </a:solidFill>
                <a:ea typeface="PMingLiU"/>
                <a:cs typeface="Lohit Devanagari"/>
              </a:rPr>
              <a:t> </a:t>
            </a:r>
            <a:endParaRPr lang="en-US" sz="3500" dirty="0" smtClean="0">
              <a:solidFill>
                <a:prstClr val="black"/>
              </a:solidFill>
              <a:ea typeface="PMingLiU"/>
              <a:cs typeface="Lohit Devanagari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36007" y="39296352"/>
            <a:ext cx="28803200" cy="3459386"/>
          </a:xfrm>
          <a:prstGeom prst="rect">
            <a:avLst/>
          </a:prstGeom>
          <a:noFill/>
        </p:spPr>
        <p:txBody>
          <a:bodyPr wrap="square" lIns="88368" tIns="44185" rIns="88368" bIns="44185" rtlCol="0">
            <a:spAutoFit/>
          </a:bodyPr>
          <a:lstStyle/>
          <a:p>
            <a:pPr algn="just"/>
            <a:endParaRPr lang="en-US" sz="1000" b="1" dirty="0" smtClean="0"/>
          </a:p>
          <a:p>
            <a:pPr algn="ctr"/>
            <a:r>
              <a:rPr lang="en-US" sz="3900" b="1" dirty="0" smtClean="0">
                <a:solidFill>
                  <a:srgbClr val="00B050"/>
                </a:solidFill>
              </a:rPr>
              <a:t>References</a:t>
            </a:r>
          </a:p>
          <a:p>
            <a:pPr algn="just"/>
            <a:endParaRPr lang="en-US" sz="1000" b="1" dirty="0" smtClean="0"/>
          </a:p>
          <a:p>
            <a:pPr algn="just"/>
            <a:r>
              <a:rPr lang="pt-BR" sz="3200" dirty="0" err="1" smtClean="0"/>
              <a:t>Lorem</a:t>
            </a:r>
            <a:r>
              <a:rPr lang="pt-BR" sz="3200" dirty="0" smtClean="0"/>
              <a:t> </a:t>
            </a:r>
            <a:r>
              <a:rPr lang="pt-BR" sz="3200" dirty="0" err="1" smtClean="0"/>
              <a:t>ipsum</a:t>
            </a:r>
            <a:r>
              <a:rPr lang="pt-BR" sz="3200" dirty="0" smtClean="0"/>
              <a:t> </a:t>
            </a:r>
            <a:r>
              <a:rPr lang="pt-BR" sz="3200" dirty="0" err="1" smtClean="0"/>
              <a:t>dolor</a:t>
            </a:r>
            <a:r>
              <a:rPr lang="pt-BR" sz="3200" dirty="0" smtClean="0"/>
              <a:t> </a:t>
            </a:r>
            <a:r>
              <a:rPr lang="pt-BR" sz="3200" dirty="0" err="1" smtClean="0"/>
              <a:t>sit</a:t>
            </a:r>
            <a:r>
              <a:rPr lang="pt-BR" sz="3200" dirty="0" smtClean="0"/>
              <a:t> </a:t>
            </a:r>
            <a:r>
              <a:rPr lang="pt-BR" sz="3200" dirty="0" err="1" smtClean="0"/>
              <a:t>amet</a:t>
            </a:r>
            <a:r>
              <a:rPr lang="pt-BR" sz="3200" dirty="0" smtClean="0"/>
              <a:t>, </a:t>
            </a:r>
            <a:r>
              <a:rPr lang="pt-BR" sz="3200" dirty="0" err="1" smtClean="0"/>
              <a:t>consectetur</a:t>
            </a:r>
            <a:r>
              <a:rPr lang="pt-BR" sz="3200" dirty="0" smtClean="0"/>
              <a:t> </a:t>
            </a:r>
            <a:r>
              <a:rPr lang="pt-BR" sz="3200" dirty="0" err="1" smtClean="0"/>
              <a:t>adipiscing</a:t>
            </a:r>
            <a:r>
              <a:rPr lang="pt-BR" sz="3200" dirty="0" smtClean="0"/>
              <a:t> </a:t>
            </a:r>
            <a:r>
              <a:rPr lang="pt-BR" sz="3200" dirty="0" err="1" smtClean="0"/>
              <a:t>elit</a:t>
            </a:r>
            <a:r>
              <a:rPr lang="pt-BR" sz="3200" dirty="0" smtClean="0"/>
              <a:t>. </a:t>
            </a:r>
            <a:r>
              <a:rPr lang="pt-BR" sz="3200" dirty="0" err="1" smtClean="0"/>
              <a:t>Cras</a:t>
            </a:r>
            <a:r>
              <a:rPr lang="pt-BR" sz="3200" dirty="0" smtClean="0"/>
              <a:t> </a:t>
            </a:r>
            <a:r>
              <a:rPr lang="pt-BR" sz="3200" dirty="0" err="1" smtClean="0"/>
              <a:t>cursus</a:t>
            </a:r>
            <a:r>
              <a:rPr lang="pt-BR" sz="3200" dirty="0" smtClean="0"/>
              <a:t> </a:t>
            </a:r>
            <a:r>
              <a:rPr lang="pt-BR" sz="3200" dirty="0" err="1" smtClean="0"/>
              <a:t>nisl</a:t>
            </a:r>
            <a:r>
              <a:rPr lang="pt-BR" sz="3200" dirty="0" smtClean="0"/>
              <a:t> </a:t>
            </a:r>
            <a:r>
              <a:rPr lang="pt-BR" sz="3200" dirty="0" err="1" smtClean="0"/>
              <a:t>vestibulum</a:t>
            </a:r>
            <a:r>
              <a:rPr lang="pt-BR" sz="3200" dirty="0" smtClean="0"/>
              <a:t> </a:t>
            </a:r>
            <a:r>
              <a:rPr lang="pt-BR" sz="3200" dirty="0" err="1" smtClean="0"/>
              <a:t>commodo</a:t>
            </a:r>
            <a:r>
              <a:rPr lang="pt-BR" sz="3200" dirty="0" smtClean="0"/>
              <a:t> </a:t>
            </a:r>
            <a:r>
              <a:rPr lang="pt-BR" sz="3200" dirty="0" err="1" smtClean="0"/>
              <a:t>bibendum</a:t>
            </a:r>
            <a:r>
              <a:rPr lang="pt-BR" sz="3200" dirty="0" smtClean="0"/>
              <a:t>. </a:t>
            </a:r>
            <a:r>
              <a:rPr lang="pt-BR" sz="3200" dirty="0" err="1" smtClean="0"/>
              <a:t>Sed</a:t>
            </a:r>
            <a:r>
              <a:rPr lang="pt-BR" sz="3200" dirty="0" smtClean="0"/>
              <a:t> id ex </a:t>
            </a:r>
            <a:r>
              <a:rPr lang="pt-BR" sz="3200" dirty="0" err="1" smtClean="0"/>
              <a:t>nulla</a:t>
            </a:r>
            <a:r>
              <a:rPr lang="pt-BR" sz="3200" dirty="0" smtClean="0"/>
              <a:t>. Ut </a:t>
            </a:r>
            <a:r>
              <a:rPr lang="pt-BR" sz="3200" dirty="0" err="1" smtClean="0"/>
              <a:t>sit</a:t>
            </a:r>
            <a:r>
              <a:rPr lang="pt-BR" sz="3200" dirty="0" smtClean="0"/>
              <a:t> </a:t>
            </a:r>
            <a:r>
              <a:rPr lang="pt-BR" sz="3200" dirty="0" err="1" smtClean="0"/>
              <a:t>amet</a:t>
            </a:r>
            <a:r>
              <a:rPr lang="pt-BR" sz="3200" dirty="0" smtClean="0"/>
              <a:t> </a:t>
            </a:r>
            <a:r>
              <a:rPr lang="pt-BR" sz="3200" dirty="0" err="1" smtClean="0"/>
              <a:t>dictum</a:t>
            </a:r>
            <a:r>
              <a:rPr lang="pt-BR" sz="3200" dirty="0" smtClean="0"/>
              <a:t> </a:t>
            </a:r>
            <a:r>
              <a:rPr lang="pt-BR" sz="3200" dirty="0" err="1" smtClean="0"/>
              <a:t>lacus</a:t>
            </a:r>
            <a:r>
              <a:rPr lang="pt-BR" sz="3200" dirty="0" smtClean="0"/>
              <a:t>. </a:t>
            </a:r>
            <a:r>
              <a:rPr lang="pt-BR" sz="3200" dirty="0" err="1" smtClean="0"/>
              <a:t>Maecenas</a:t>
            </a:r>
            <a:r>
              <a:rPr lang="pt-BR" sz="3200" dirty="0" smtClean="0"/>
              <a:t> </a:t>
            </a:r>
            <a:r>
              <a:rPr lang="pt-BR" sz="3200" dirty="0" err="1" smtClean="0"/>
              <a:t>consectetur</a:t>
            </a:r>
            <a:r>
              <a:rPr lang="pt-BR" sz="3200" dirty="0" smtClean="0"/>
              <a:t> </a:t>
            </a:r>
            <a:r>
              <a:rPr lang="pt-BR" sz="3200" dirty="0" err="1" smtClean="0"/>
              <a:t>orci</a:t>
            </a:r>
            <a:r>
              <a:rPr lang="pt-BR" sz="3200" dirty="0" smtClean="0"/>
              <a:t> </a:t>
            </a:r>
            <a:r>
              <a:rPr lang="pt-BR" sz="3200" dirty="0" err="1" smtClean="0"/>
              <a:t>eros</a:t>
            </a:r>
            <a:r>
              <a:rPr lang="pt-BR" sz="3200" dirty="0" smtClean="0"/>
              <a:t>, quis </a:t>
            </a:r>
            <a:r>
              <a:rPr lang="pt-BR" sz="3200" dirty="0" err="1" smtClean="0"/>
              <a:t>scelerisque</a:t>
            </a:r>
            <a:r>
              <a:rPr lang="pt-BR" sz="3200" dirty="0" smtClean="0"/>
              <a:t> </a:t>
            </a:r>
            <a:r>
              <a:rPr lang="pt-BR" sz="3200" dirty="0" err="1" smtClean="0"/>
              <a:t>neque</a:t>
            </a:r>
            <a:r>
              <a:rPr lang="pt-BR" sz="3200" dirty="0" smtClean="0"/>
              <a:t> </a:t>
            </a:r>
            <a:r>
              <a:rPr lang="pt-BR" sz="3200" dirty="0" err="1" smtClean="0"/>
              <a:t>malesuada</a:t>
            </a:r>
            <a:r>
              <a:rPr lang="pt-BR" sz="3200" dirty="0" smtClean="0"/>
              <a:t> quis. Ut </a:t>
            </a:r>
            <a:r>
              <a:rPr lang="pt-BR" sz="3200" dirty="0" err="1" smtClean="0"/>
              <a:t>bibendum</a:t>
            </a:r>
            <a:r>
              <a:rPr lang="pt-BR" sz="3200" dirty="0" smtClean="0"/>
              <a:t> </a:t>
            </a:r>
            <a:r>
              <a:rPr lang="pt-BR" sz="3200" dirty="0" err="1" smtClean="0"/>
              <a:t>erat</a:t>
            </a:r>
            <a:r>
              <a:rPr lang="pt-BR" sz="3200" dirty="0" smtClean="0"/>
              <a:t> </a:t>
            </a:r>
            <a:r>
              <a:rPr lang="pt-BR" sz="3200" dirty="0" err="1" smtClean="0"/>
              <a:t>at</a:t>
            </a:r>
            <a:r>
              <a:rPr lang="pt-BR" sz="3200" dirty="0" smtClean="0"/>
              <a:t> </a:t>
            </a:r>
            <a:r>
              <a:rPr lang="pt-BR" sz="3200" dirty="0" err="1" smtClean="0"/>
              <a:t>tortor</a:t>
            </a:r>
            <a:r>
              <a:rPr lang="pt-BR" sz="3200" dirty="0" smtClean="0"/>
              <a:t> </a:t>
            </a:r>
            <a:r>
              <a:rPr lang="pt-BR" sz="3200" dirty="0" err="1" smtClean="0"/>
              <a:t>mattis</a:t>
            </a:r>
            <a:r>
              <a:rPr lang="pt-BR" sz="3200" dirty="0" smtClean="0"/>
              <a:t>, ut </a:t>
            </a:r>
            <a:r>
              <a:rPr lang="pt-BR" sz="3200" dirty="0" err="1" smtClean="0"/>
              <a:t>rutrum</a:t>
            </a:r>
            <a:r>
              <a:rPr lang="pt-BR" sz="3200" dirty="0" smtClean="0"/>
              <a:t> </a:t>
            </a:r>
            <a:r>
              <a:rPr lang="pt-BR" sz="3200" dirty="0" err="1" smtClean="0"/>
              <a:t>odio</a:t>
            </a:r>
            <a:r>
              <a:rPr lang="pt-BR" sz="3200" dirty="0" smtClean="0"/>
              <a:t> </a:t>
            </a:r>
            <a:r>
              <a:rPr lang="pt-BR" sz="3200" dirty="0" err="1" smtClean="0"/>
              <a:t>gravida</a:t>
            </a:r>
            <a:r>
              <a:rPr lang="pt-BR" sz="3200" dirty="0" smtClean="0"/>
              <a:t>. </a:t>
            </a:r>
            <a:r>
              <a:rPr lang="pt-BR" sz="3200" dirty="0" err="1" smtClean="0"/>
              <a:t>Integer</a:t>
            </a:r>
            <a:r>
              <a:rPr lang="pt-BR" sz="3200" dirty="0" smtClean="0"/>
              <a:t> </a:t>
            </a:r>
            <a:r>
              <a:rPr lang="pt-BR" sz="3200" dirty="0" err="1" smtClean="0"/>
              <a:t>tincidunt</a:t>
            </a:r>
            <a:r>
              <a:rPr lang="pt-BR" sz="3200" dirty="0" smtClean="0"/>
              <a:t> </a:t>
            </a:r>
            <a:r>
              <a:rPr lang="pt-BR" sz="3200" dirty="0" err="1" smtClean="0"/>
              <a:t>rutrum</a:t>
            </a:r>
            <a:r>
              <a:rPr lang="pt-BR" sz="3200" dirty="0" smtClean="0"/>
              <a:t> </a:t>
            </a:r>
            <a:r>
              <a:rPr lang="pt-BR" sz="3200" dirty="0" err="1" smtClean="0"/>
              <a:t>dolor</a:t>
            </a:r>
            <a:r>
              <a:rPr lang="pt-BR" sz="3200" dirty="0" smtClean="0"/>
              <a:t> </a:t>
            </a:r>
            <a:r>
              <a:rPr lang="pt-BR" sz="3200" dirty="0" err="1" smtClean="0"/>
              <a:t>consequat</a:t>
            </a:r>
            <a:r>
              <a:rPr lang="pt-BR" sz="3200" dirty="0" smtClean="0"/>
              <a:t> </a:t>
            </a:r>
            <a:r>
              <a:rPr lang="pt-BR" sz="3200" dirty="0" err="1" smtClean="0"/>
              <a:t>eleifend</a:t>
            </a:r>
            <a:r>
              <a:rPr lang="pt-BR" sz="3200" dirty="0" smtClean="0"/>
              <a:t>. </a:t>
            </a:r>
            <a:r>
              <a:rPr lang="pt-BR" sz="3200" dirty="0" err="1" smtClean="0"/>
              <a:t>Nulla</a:t>
            </a:r>
            <a:r>
              <a:rPr lang="pt-BR" sz="3200" dirty="0" smtClean="0"/>
              <a:t> </a:t>
            </a:r>
            <a:r>
              <a:rPr lang="pt-BR" sz="3200" dirty="0" err="1" smtClean="0"/>
              <a:t>cursus</a:t>
            </a:r>
            <a:r>
              <a:rPr lang="pt-BR" sz="3200" dirty="0" smtClean="0"/>
              <a:t> </a:t>
            </a:r>
            <a:r>
              <a:rPr lang="pt-BR" sz="3200" dirty="0" err="1" smtClean="0"/>
              <a:t>gravida</a:t>
            </a:r>
            <a:r>
              <a:rPr lang="pt-BR" sz="3200" dirty="0" smtClean="0"/>
              <a:t> </a:t>
            </a:r>
            <a:r>
              <a:rPr lang="pt-BR" sz="3200" dirty="0" err="1" smtClean="0"/>
              <a:t>odio</a:t>
            </a:r>
            <a:r>
              <a:rPr lang="pt-BR" sz="3200" dirty="0" smtClean="0"/>
              <a:t>, quis </a:t>
            </a:r>
            <a:r>
              <a:rPr lang="pt-BR" sz="3200" dirty="0" err="1" smtClean="0"/>
              <a:t>pulvinar</a:t>
            </a:r>
            <a:r>
              <a:rPr lang="pt-BR" sz="3200" dirty="0" smtClean="0"/>
              <a:t> </a:t>
            </a:r>
            <a:r>
              <a:rPr lang="pt-BR" sz="3200" dirty="0" err="1" smtClean="0"/>
              <a:t>neque</a:t>
            </a:r>
            <a:r>
              <a:rPr lang="pt-BR" sz="3200" dirty="0" smtClean="0"/>
              <a:t> </a:t>
            </a:r>
            <a:r>
              <a:rPr lang="pt-BR" sz="3200" dirty="0" err="1" smtClean="0"/>
              <a:t>sollicitudin</a:t>
            </a:r>
            <a:r>
              <a:rPr lang="pt-BR" sz="3200" dirty="0" smtClean="0"/>
              <a:t> eu. </a:t>
            </a:r>
            <a:r>
              <a:rPr lang="pt-BR" sz="3200" dirty="0" err="1" smtClean="0"/>
              <a:t>Integer</a:t>
            </a:r>
            <a:r>
              <a:rPr lang="pt-BR" sz="3200" dirty="0" smtClean="0"/>
              <a:t> </a:t>
            </a:r>
            <a:r>
              <a:rPr lang="pt-BR" sz="3200" dirty="0" err="1" smtClean="0"/>
              <a:t>tempus</a:t>
            </a:r>
            <a:r>
              <a:rPr lang="pt-BR" sz="3200" dirty="0" smtClean="0"/>
              <a:t> </a:t>
            </a:r>
            <a:r>
              <a:rPr lang="pt-BR" sz="3200" dirty="0" err="1" smtClean="0"/>
              <a:t>diam</a:t>
            </a:r>
            <a:r>
              <a:rPr lang="pt-BR" sz="3200" dirty="0" smtClean="0"/>
              <a:t> a </a:t>
            </a:r>
            <a:r>
              <a:rPr lang="pt-BR" sz="3200" dirty="0" err="1" smtClean="0"/>
              <a:t>dui</a:t>
            </a:r>
            <a:r>
              <a:rPr lang="pt-BR" sz="3200" dirty="0" smtClean="0"/>
              <a:t> </a:t>
            </a:r>
            <a:r>
              <a:rPr lang="pt-BR" sz="3200" dirty="0" err="1" smtClean="0"/>
              <a:t>hendrerit</a:t>
            </a:r>
            <a:r>
              <a:rPr lang="pt-BR" sz="3200" dirty="0" smtClean="0"/>
              <a:t> </a:t>
            </a:r>
            <a:r>
              <a:rPr lang="pt-BR" sz="3200" dirty="0" err="1" smtClean="0"/>
              <a:t>rhoncus</a:t>
            </a:r>
            <a:r>
              <a:rPr lang="pt-BR" sz="3200" dirty="0" smtClean="0"/>
              <a:t>. </a:t>
            </a:r>
            <a:r>
              <a:rPr lang="pt-BR" sz="3200" dirty="0" err="1" smtClean="0"/>
              <a:t>Nulla</a:t>
            </a:r>
            <a:r>
              <a:rPr lang="pt-BR" sz="3200" dirty="0" smtClean="0"/>
              <a:t> </a:t>
            </a:r>
            <a:r>
              <a:rPr lang="pt-BR" sz="3200" dirty="0" err="1" smtClean="0"/>
              <a:t>facilisi</a:t>
            </a:r>
            <a:r>
              <a:rPr lang="pt-BR" sz="3200" dirty="0" smtClean="0"/>
              <a:t>. </a:t>
            </a:r>
            <a:r>
              <a:rPr lang="pt-BR" sz="3200" dirty="0" err="1" smtClean="0"/>
              <a:t>Mauris</a:t>
            </a:r>
            <a:r>
              <a:rPr lang="pt-BR" sz="3200" dirty="0" smtClean="0"/>
              <a:t> </a:t>
            </a:r>
            <a:r>
              <a:rPr lang="pt-BR" sz="3200" dirty="0" err="1" smtClean="0"/>
              <a:t>accumsan</a:t>
            </a:r>
            <a:r>
              <a:rPr lang="pt-BR" sz="3200" dirty="0" smtClean="0"/>
              <a:t> </a:t>
            </a:r>
            <a:r>
              <a:rPr lang="pt-BR" sz="3200" dirty="0" err="1" smtClean="0"/>
              <a:t>blandit</a:t>
            </a:r>
            <a:r>
              <a:rPr lang="pt-BR" sz="3200" dirty="0" smtClean="0"/>
              <a:t> </a:t>
            </a:r>
            <a:r>
              <a:rPr lang="pt-BR" sz="3200" dirty="0" err="1" smtClean="0"/>
              <a:t>orci</a:t>
            </a:r>
            <a:r>
              <a:rPr lang="pt-BR" sz="3200" dirty="0" smtClean="0"/>
              <a:t>, ut </a:t>
            </a:r>
            <a:r>
              <a:rPr lang="pt-BR" sz="3200" dirty="0" err="1" smtClean="0"/>
              <a:t>luctus</a:t>
            </a:r>
            <a:r>
              <a:rPr lang="pt-BR" sz="3200" dirty="0" smtClean="0"/>
              <a:t> libero </a:t>
            </a:r>
            <a:r>
              <a:rPr lang="pt-BR" sz="3200" dirty="0" err="1" smtClean="0"/>
              <a:t>congue</a:t>
            </a:r>
            <a:r>
              <a:rPr lang="pt-BR" sz="3200" dirty="0" smtClean="0"/>
              <a:t> </a:t>
            </a:r>
            <a:r>
              <a:rPr lang="pt-BR" sz="3200" dirty="0" err="1" smtClean="0"/>
              <a:t>rutrum</a:t>
            </a:r>
            <a:r>
              <a:rPr lang="pt-BR" sz="3200" dirty="0" smtClean="0"/>
              <a:t>. </a:t>
            </a:r>
            <a:r>
              <a:rPr lang="pt-BR" sz="3200" dirty="0" err="1" smtClean="0"/>
              <a:t>Vivamus</a:t>
            </a:r>
            <a:r>
              <a:rPr lang="pt-BR" sz="3200" dirty="0" smtClean="0"/>
              <a:t> id </a:t>
            </a:r>
            <a:r>
              <a:rPr lang="pt-BR" sz="3200" dirty="0" err="1" smtClean="0"/>
              <a:t>augue</a:t>
            </a:r>
            <a:r>
              <a:rPr lang="pt-BR" sz="3200" dirty="0" smtClean="0"/>
              <a:t> </a:t>
            </a:r>
            <a:r>
              <a:rPr lang="pt-BR" sz="3200" dirty="0" err="1" smtClean="0"/>
              <a:t>nibh</a:t>
            </a:r>
            <a:r>
              <a:rPr lang="pt-BR" sz="3200" dirty="0" smtClean="0"/>
              <a:t>. </a:t>
            </a:r>
            <a:r>
              <a:rPr lang="pt-BR" sz="3200" dirty="0" err="1" smtClean="0"/>
              <a:t>Etiam</a:t>
            </a:r>
            <a:r>
              <a:rPr lang="pt-BR" sz="3200" dirty="0" smtClean="0"/>
              <a:t> </a:t>
            </a:r>
            <a:r>
              <a:rPr lang="pt-BR" sz="3200" dirty="0" err="1" smtClean="0"/>
              <a:t>sagittis</a:t>
            </a:r>
            <a:r>
              <a:rPr lang="pt-BR" sz="3200" dirty="0" smtClean="0"/>
              <a:t>, </a:t>
            </a:r>
            <a:r>
              <a:rPr lang="pt-BR" sz="3200" dirty="0" err="1" smtClean="0"/>
              <a:t>orci</a:t>
            </a:r>
            <a:r>
              <a:rPr lang="pt-BR" sz="3200" dirty="0" smtClean="0"/>
              <a:t> </a:t>
            </a:r>
            <a:r>
              <a:rPr lang="pt-BR" sz="3200" dirty="0" err="1" smtClean="0"/>
              <a:t>sit</a:t>
            </a:r>
            <a:r>
              <a:rPr lang="pt-BR" sz="3200" dirty="0" smtClean="0"/>
              <a:t> </a:t>
            </a:r>
            <a:r>
              <a:rPr lang="pt-BR" sz="3200" dirty="0" err="1" smtClean="0"/>
              <a:t>amet</a:t>
            </a:r>
            <a:r>
              <a:rPr lang="pt-BR" sz="3200" dirty="0" smtClean="0"/>
              <a:t> </a:t>
            </a:r>
            <a:r>
              <a:rPr lang="pt-BR" sz="3200" dirty="0" err="1" smtClean="0"/>
              <a:t>vestibulum</a:t>
            </a:r>
            <a:r>
              <a:rPr lang="pt-BR" sz="3200" dirty="0" smtClean="0"/>
              <a:t> </a:t>
            </a:r>
            <a:r>
              <a:rPr lang="pt-BR" sz="3200" dirty="0" err="1" smtClean="0"/>
              <a:t>pellentesque</a:t>
            </a:r>
            <a:r>
              <a:rPr lang="pt-BR" sz="3200" dirty="0" smtClean="0"/>
              <a:t>, massa </a:t>
            </a:r>
            <a:r>
              <a:rPr lang="pt-BR" sz="3200" dirty="0" err="1" smtClean="0"/>
              <a:t>elit</a:t>
            </a:r>
            <a:r>
              <a:rPr lang="pt-BR" sz="3200" dirty="0" smtClean="0"/>
              <a:t> </a:t>
            </a:r>
            <a:r>
              <a:rPr lang="pt-BR" sz="3200" dirty="0" err="1" smtClean="0"/>
              <a:t>pulvinar</a:t>
            </a:r>
            <a:r>
              <a:rPr lang="pt-BR" sz="3200" dirty="0" smtClean="0"/>
              <a:t> </a:t>
            </a:r>
            <a:r>
              <a:rPr lang="pt-BR" sz="3200" dirty="0" err="1" smtClean="0"/>
              <a:t>orci</a:t>
            </a:r>
            <a:r>
              <a:rPr lang="pt-BR" sz="3200" dirty="0" smtClean="0"/>
              <a:t>, </a:t>
            </a:r>
            <a:r>
              <a:rPr lang="pt-BR" sz="3200" dirty="0" err="1" smtClean="0"/>
              <a:t>vel</a:t>
            </a:r>
            <a:r>
              <a:rPr lang="pt-BR" sz="3200" dirty="0" smtClean="0"/>
              <a:t> </a:t>
            </a:r>
            <a:r>
              <a:rPr lang="pt-BR" sz="3200" dirty="0" err="1" smtClean="0"/>
              <a:t>semper</a:t>
            </a:r>
            <a:r>
              <a:rPr lang="pt-BR" sz="3200" dirty="0" smtClean="0"/>
              <a:t> sem </a:t>
            </a:r>
            <a:r>
              <a:rPr lang="pt-BR" sz="3200" dirty="0" err="1" smtClean="0"/>
              <a:t>risus</a:t>
            </a:r>
            <a:r>
              <a:rPr lang="pt-BR" sz="3200" dirty="0" smtClean="0"/>
              <a:t> </a:t>
            </a:r>
            <a:r>
              <a:rPr lang="pt-BR" sz="3200" dirty="0" err="1" smtClean="0"/>
              <a:t>et</a:t>
            </a:r>
            <a:r>
              <a:rPr lang="pt-BR" sz="3200" dirty="0" smtClean="0"/>
              <a:t> </a:t>
            </a:r>
            <a:r>
              <a:rPr lang="pt-BR" sz="3200" dirty="0" err="1" smtClean="0"/>
              <a:t>leo</a:t>
            </a:r>
            <a:r>
              <a:rPr lang="pt-BR" sz="3200" dirty="0" smtClean="0"/>
              <a:t>. </a:t>
            </a:r>
            <a:r>
              <a:rPr lang="pt-BR" sz="3200" dirty="0" err="1" smtClean="0"/>
              <a:t>Cras</a:t>
            </a:r>
            <a:r>
              <a:rPr lang="pt-BR" sz="3200" dirty="0" smtClean="0"/>
              <a:t> id </a:t>
            </a:r>
            <a:r>
              <a:rPr lang="pt-BR" sz="3200" dirty="0" err="1" smtClean="0"/>
              <a:t>neque</a:t>
            </a:r>
            <a:r>
              <a:rPr lang="pt-BR" sz="3200" dirty="0" smtClean="0"/>
              <a:t> </a:t>
            </a:r>
            <a:r>
              <a:rPr lang="pt-BR" sz="3200" dirty="0" err="1" smtClean="0"/>
              <a:t>vel</a:t>
            </a:r>
            <a:r>
              <a:rPr lang="pt-BR" sz="3200" dirty="0" smtClean="0"/>
              <a:t> </a:t>
            </a:r>
            <a:r>
              <a:rPr lang="pt-BR" sz="3200" dirty="0" err="1" smtClean="0"/>
              <a:t>dolor</a:t>
            </a:r>
            <a:r>
              <a:rPr lang="pt-BR" sz="3200" dirty="0" smtClean="0"/>
              <a:t> </a:t>
            </a:r>
            <a:r>
              <a:rPr lang="pt-BR" sz="3200" dirty="0" err="1" smtClean="0"/>
              <a:t>mattis</a:t>
            </a:r>
            <a:r>
              <a:rPr lang="pt-BR" sz="3200" dirty="0" smtClean="0"/>
              <a:t> </a:t>
            </a:r>
            <a:r>
              <a:rPr lang="pt-BR" sz="3200" dirty="0" err="1" smtClean="0"/>
              <a:t>vestibulum</a:t>
            </a:r>
            <a:r>
              <a:rPr lang="pt-BR" sz="3200" dirty="0" smtClean="0"/>
              <a:t> </a:t>
            </a:r>
            <a:r>
              <a:rPr lang="pt-BR" sz="3200" dirty="0" err="1" smtClean="0"/>
              <a:t>sed</a:t>
            </a:r>
            <a:r>
              <a:rPr lang="pt-BR" sz="3200" dirty="0" smtClean="0"/>
              <a:t> quis </a:t>
            </a:r>
            <a:r>
              <a:rPr lang="pt-BR" sz="3200" dirty="0" err="1" smtClean="0"/>
              <a:t>eros</a:t>
            </a:r>
            <a:r>
              <a:rPr lang="pt-BR" sz="3200" dirty="0" smtClean="0"/>
              <a:t>. </a:t>
            </a:r>
            <a:r>
              <a:rPr lang="pt-BR" sz="3200" dirty="0" err="1" smtClean="0"/>
              <a:t>Nunc</a:t>
            </a:r>
            <a:r>
              <a:rPr lang="pt-BR" sz="3200" dirty="0" smtClean="0"/>
              <a:t> </a:t>
            </a:r>
            <a:r>
              <a:rPr lang="pt-BR" sz="3200" dirty="0" err="1" smtClean="0"/>
              <a:t>ac</a:t>
            </a:r>
            <a:r>
              <a:rPr lang="pt-BR" sz="3200" dirty="0" smtClean="0"/>
              <a:t> </a:t>
            </a:r>
            <a:r>
              <a:rPr lang="pt-BR" sz="3200" dirty="0" err="1" smtClean="0"/>
              <a:t>condimentum</a:t>
            </a:r>
            <a:r>
              <a:rPr lang="pt-BR" sz="3200" dirty="0" smtClean="0"/>
              <a:t> </a:t>
            </a:r>
            <a:r>
              <a:rPr lang="pt-BR" sz="3200" dirty="0" err="1" smtClean="0"/>
              <a:t>odio</a:t>
            </a:r>
            <a:r>
              <a:rPr lang="pt-BR" sz="3200" dirty="0" smtClean="0"/>
              <a:t>. Ut </a:t>
            </a:r>
            <a:r>
              <a:rPr lang="pt-BR" sz="3200" dirty="0" err="1" smtClean="0"/>
              <a:t>rutrum</a:t>
            </a:r>
            <a:r>
              <a:rPr lang="pt-BR" sz="3200" dirty="0" smtClean="0"/>
              <a:t>.</a:t>
            </a:r>
            <a:endParaRPr lang="en-US" sz="3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5561653" y="6493323"/>
            <a:ext cx="13838745" cy="2890000"/>
          </a:xfrm>
          <a:prstGeom prst="rect">
            <a:avLst/>
          </a:prstGeom>
          <a:noFill/>
        </p:spPr>
        <p:txBody>
          <a:bodyPr wrap="square" lIns="88368" tIns="44185" rIns="88368" bIns="44185" rtlCol="0">
            <a:spAutoFit/>
          </a:bodyPr>
          <a:lstStyle/>
          <a:p>
            <a:pPr algn="ctr"/>
            <a:r>
              <a:rPr lang="en-US" sz="4300" b="1" dirty="0" smtClean="0">
                <a:solidFill>
                  <a:srgbClr val="00B050"/>
                </a:solidFill>
              </a:rPr>
              <a:t>Hypotheses</a:t>
            </a:r>
          </a:p>
          <a:p>
            <a:pPr algn="just"/>
            <a:endParaRPr lang="en-US" sz="1200" b="1" dirty="0" smtClean="0"/>
          </a:p>
          <a:p>
            <a:pPr algn="just">
              <a:buFont typeface="Arial" pitchFamily="34" charset="0"/>
              <a:buChar char="•"/>
            </a:pPr>
            <a:r>
              <a:rPr lang="en-US" sz="3500" b="1" dirty="0" smtClean="0"/>
              <a:t>   </a:t>
            </a:r>
            <a:r>
              <a:rPr lang="en-US" sz="3500" dirty="0" err="1" smtClean="0"/>
              <a:t>xxxxxx</a:t>
            </a:r>
            <a:r>
              <a:rPr lang="en-US" sz="3500" dirty="0" smtClean="0"/>
              <a:t> </a:t>
            </a:r>
            <a:r>
              <a:rPr lang="en-US" sz="3500" dirty="0" err="1" smtClean="0"/>
              <a:t>xxxxx</a:t>
            </a:r>
            <a:r>
              <a:rPr lang="en-US" sz="3500" dirty="0" smtClean="0"/>
              <a:t> xxx xx xxx xx </a:t>
            </a:r>
            <a:r>
              <a:rPr lang="en-US" sz="3500" dirty="0" err="1" smtClean="0"/>
              <a:t>xx</a:t>
            </a:r>
            <a:r>
              <a:rPr lang="en-US" sz="3500" dirty="0" smtClean="0"/>
              <a:t> </a:t>
            </a:r>
            <a:r>
              <a:rPr lang="en-US" sz="3500" dirty="0" err="1" smtClean="0"/>
              <a:t>xxxxxxx</a:t>
            </a:r>
            <a:r>
              <a:rPr lang="en-US" sz="3500" dirty="0" smtClean="0"/>
              <a:t> </a:t>
            </a:r>
            <a:r>
              <a:rPr lang="en-US" sz="3500" dirty="0" err="1" smtClean="0"/>
              <a:t>xxxxxx</a:t>
            </a:r>
            <a:r>
              <a:rPr lang="en-US" sz="3500" dirty="0" smtClean="0"/>
              <a:t> xx xxx xx xxx  </a:t>
            </a:r>
            <a:r>
              <a:rPr lang="en-US" sz="3500" dirty="0" err="1" smtClean="0"/>
              <a:t>xxxxx</a:t>
            </a:r>
            <a:r>
              <a:rPr lang="en-US" sz="3500" dirty="0" smtClean="0"/>
              <a:t> </a:t>
            </a:r>
            <a:r>
              <a:rPr lang="en-US" sz="3500" dirty="0" err="1" smtClean="0"/>
              <a:t>xxxxxxx</a:t>
            </a:r>
            <a:r>
              <a:rPr lang="en-US" sz="3500" dirty="0" smtClean="0"/>
              <a:t> </a:t>
            </a:r>
            <a:r>
              <a:rPr lang="en-US" sz="3500" dirty="0" err="1" smtClean="0"/>
              <a:t>xxxx</a:t>
            </a:r>
            <a:r>
              <a:rPr lang="en-US" sz="3500" dirty="0" smtClean="0"/>
              <a:t> xxx xx xxx </a:t>
            </a:r>
            <a:r>
              <a:rPr lang="en-US" sz="3500" dirty="0" err="1" smtClean="0"/>
              <a:t>xxx</a:t>
            </a:r>
            <a:r>
              <a:rPr lang="en-US" sz="3500" dirty="0" smtClean="0"/>
              <a:t> </a:t>
            </a:r>
            <a:r>
              <a:rPr lang="en-US" sz="3500" dirty="0" err="1" smtClean="0"/>
              <a:t>xxxx</a:t>
            </a:r>
            <a:r>
              <a:rPr lang="en-US" sz="35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3500" dirty="0" err="1" smtClean="0"/>
              <a:t>Yyyy</a:t>
            </a:r>
            <a:r>
              <a:rPr lang="en-US" sz="3500" dirty="0" smtClean="0"/>
              <a:t> </a:t>
            </a:r>
            <a:r>
              <a:rPr lang="en-US" sz="3500" dirty="0" err="1" smtClean="0"/>
              <a:t>yyyyy</a:t>
            </a:r>
            <a:r>
              <a:rPr lang="en-US" sz="3500" dirty="0" smtClean="0"/>
              <a:t> y </a:t>
            </a:r>
            <a:r>
              <a:rPr lang="en-US" sz="3500" dirty="0" err="1" smtClean="0"/>
              <a:t>yyy</a:t>
            </a:r>
            <a:r>
              <a:rPr lang="en-US" sz="3500" dirty="0" smtClean="0"/>
              <a:t> </a:t>
            </a:r>
            <a:r>
              <a:rPr lang="en-US" sz="3500" dirty="0" err="1" smtClean="0"/>
              <a:t>yyy</a:t>
            </a:r>
            <a:r>
              <a:rPr lang="en-US" sz="3500" dirty="0" smtClean="0"/>
              <a:t> </a:t>
            </a:r>
            <a:r>
              <a:rPr lang="en-US" sz="3500" dirty="0" err="1" smtClean="0"/>
              <a:t>yyy</a:t>
            </a:r>
            <a:r>
              <a:rPr lang="en-US" sz="3500" dirty="0" smtClean="0"/>
              <a:t> </a:t>
            </a:r>
            <a:r>
              <a:rPr lang="en-US" sz="3500" dirty="0" err="1" smtClean="0"/>
              <a:t>yy</a:t>
            </a:r>
            <a:r>
              <a:rPr lang="en-US" sz="3500" dirty="0" smtClean="0"/>
              <a:t> </a:t>
            </a:r>
            <a:r>
              <a:rPr lang="en-US" sz="3500" dirty="0" err="1" smtClean="0"/>
              <a:t>yyyyy</a:t>
            </a:r>
            <a:r>
              <a:rPr lang="en-US" sz="3500" dirty="0" smtClean="0"/>
              <a:t> </a:t>
            </a:r>
            <a:r>
              <a:rPr lang="en-US" sz="3500" dirty="0" err="1" smtClean="0"/>
              <a:t>yy</a:t>
            </a:r>
            <a:r>
              <a:rPr lang="en-US" sz="3500" dirty="0" smtClean="0"/>
              <a:t> </a:t>
            </a:r>
            <a:r>
              <a:rPr lang="en-US" sz="3500" dirty="0" err="1" smtClean="0"/>
              <a:t>yy</a:t>
            </a:r>
            <a:r>
              <a:rPr lang="en-US" sz="3500" dirty="0" smtClean="0"/>
              <a:t> </a:t>
            </a:r>
            <a:r>
              <a:rPr lang="en-US" sz="3500" dirty="0" err="1" smtClean="0"/>
              <a:t>yyy</a:t>
            </a:r>
            <a:r>
              <a:rPr lang="en-US" sz="3500" dirty="0" smtClean="0"/>
              <a:t> </a:t>
            </a:r>
            <a:r>
              <a:rPr lang="en-US" sz="3500" dirty="0" err="1" smtClean="0"/>
              <a:t>yyyyyy</a:t>
            </a:r>
            <a:r>
              <a:rPr lang="en-US" sz="3500" dirty="0" smtClean="0"/>
              <a:t> y </a:t>
            </a:r>
            <a:r>
              <a:rPr lang="en-US" sz="3500" dirty="0" err="1" smtClean="0"/>
              <a:t>y</a:t>
            </a:r>
            <a:r>
              <a:rPr lang="en-US" sz="3500" dirty="0" smtClean="0"/>
              <a:t> </a:t>
            </a:r>
            <a:r>
              <a:rPr lang="en-US" sz="3500" dirty="0" err="1" smtClean="0"/>
              <a:t>yyyyyyyyyyy</a:t>
            </a:r>
            <a:r>
              <a:rPr lang="en-US" sz="3500" dirty="0" smtClean="0"/>
              <a:t> </a:t>
            </a:r>
            <a:r>
              <a:rPr lang="en-US" sz="3500" dirty="0" err="1" smtClean="0"/>
              <a:t>yy</a:t>
            </a:r>
            <a:r>
              <a:rPr lang="en-US" sz="3500" dirty="0" smtClean="0"/>
              <a:t> y </a:t>
            </a:r>
            <a:r>
              <a:rPr lang="en-US" sz="3500" dirty="0" err="1" smtClean="0"/>
              <a:t>y</a:t>
            </a:r>
            <a:r>
              <a:rPr lang="en-US" sz="3500" dirty="0" smtClean="0"/>
              <a:t> </a:t>
            </a:r>
            <a:r>
              <a:rPr lang="en-US" sz="3500" dirty="0" err="1" smtClean="0"/>
              <a:t>y</a:t>
            </a:r>
            <a:r>
              <a:rPr lang="en-US" sz="3500" dirty="0" smtClean="0"/>
              <a:t>. </a:t>
            </a:r>
          </a:p>
          <a:p>
            <a:pPr algn="ctr"/>
            <a:endParaRPr lang="en-US" sz="2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" y="51050"/>
            <a:ext cx="172884" cy="35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77" tIns="44188" rIns="88377" bIns="44188" numCol="1" anchor="ctr" anchorCtr="0" compatLnSpc="1">
            <a:prstTxWarp prst="textNoShape">
              <a:avLst/>
            </a:prstTxWarp>
            <a:spAutoFit/>
          </a:bodyPr>
          <a:lstStyle/>
          <a:p>
            <a:pPr defTabSz="883768" fontAlgn="base">
              <a:spcBef>
                <a:spcPct val="0"/>
              </a:spcBef>
              <a:spcAft>
                <a:spcPct val="0"/>
              </a:spcAft>
            </a:pPr>
            <a:endParaRPr lang="en-US" sz="1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63999" y="6496225"/>
            <a:ext cx="13465495" cy="3151616"/>
          </a:xfrm>
          <a:prstGeom prst="rect">
            <a:avLst/>
          </a:prstGeom>
          <a:noFill/>
        </p:spPr>
        <p:txBody>
          <a:bodyPr wrap="square" lIns="88377" tIns="44188" rIns="88377" bIns="44188" rtlCol="0">
            <a:spAutoFit/>
          </a:bodyPr>
          <a:lstStyle/>
          <a:p>
            <a:pPr algn="ctr"/>
            <a:r>
              <a:rPr lang="en-US" sz="4300" b="1" dirty="0" smtClean="0">
                <a:solidFill>
                  <a:srgbClr val="00B050"/>
                </a:solidFill>
              </a:rPr>
              <a:t>Introduction</a:t>
            </a:r>
          </a:p>
          <a:p>
            <a:pPr algn="just"/>
            <a:endParaRPr lang="en-US" sz="1200" b="1" dirty="0" smtClean="0"/>
          </a:p>
          <a:p>
            <a:r>
              <a:rPr lang="en-ZA" sz="3600" dirty="0" err="1" smtClean="0"/>
              <a:t>Lorem</a:t>
            </a:r>
            <a:r>
              <a:rPr lang="en-ZA" sz="3600" dirty="0" smtClean="0"/>
              <a:t> </a:t>
            </a:r>
            <a:r>
              <a:rPr lang="en-ZA" sz="3600" dirty="0" err="1" smtClean="0"/>
              <a:t>ipsum</a:t>
            </a:r>
            <a:r>
              <a:rPr lang="en-ZA" sz="3600" dirty="0" smtClean="0"/>
              <a:t> </a:t>
            </a:r>
            <a:r>
              <a:rPr lang="en-ZA" sz="3600" dirty="0" err="1" smtClean="0"/>
              <a:t>dolor</a:t>
            </a:r>
            <a:r>
              <a:rPr lang="en-ZA" sz="3600" dirty="0" smtClean="0"/>
              <a:t> sit </a:t>
            </a:r>
            <a:r>
              <a:rPr lang="en-ZA" sz="3600" dirty="0" err="1" smtClean="0"/>
              <a:t>amet</a:t>
            </a:r>
            <a:r>
              <a:rPr lang="en-ZA" sz="3600" dirty="0" smtClean="0"/>
              <a:t>, </a:t>
            </a:r>
            <a:r>
              <a:rPr lang="en-ZA" sz="3600" dirty="0" err="1" smtClean="0"/>
              <a:t>consectetur</a:t>
            </a:r>
            <a:r>
              <a:rPr lang="en-ZA" sz="3600" dirty="0" smtClean="0"/>
              <a:t> </a:t>
            </a:r>
            <a:r>
              <a:rPr lang="en-ZA" sz="3600" dirty="0" err="1" smtClean="0"/>
              <a:t>adipiscing</a:t>
            </a:r>
            <a:r>
              <a:rPr lang="en-ZA" sz="3600" dirty="0" smtClean="0"/>
              <a:t> </a:t>
            </a:r>
            <a:r>
              <a:rPr lang="en-ZA" sz="3600" dirty="0" err="1" smtClean="0"/>
              <a:t>elit</a:t>
            </a:r>
            <a:r>
              <a:rPr lang="en-ZA" sz="3600" dirty="0" smtClean="0"/>
              <a:t>. </a:t>
            </a:r>
            <a:r>
              <a:rPr lang="pt-BR" sz="3600" dirty="0" err="1" smtClean="0"/>
              <a:t>Sed</a:t>
            </a:r>
            <a:r>
              <a:rPr lang="pt-BR" sz="3600" dirty="0" smtClean="0"/>
              <a:t> </a:t>
            </a:r>
            <a:r>
              <a:rPr lang="pt-BR" sz="3600" dirty="0" err="1" smtClean="0"/>
              <a:t>dignissim</a:t>
            </a:r>
            <a:r>
              <a:rPr lang="pt-BR" sz="3600" dirty="0" smtClean="0"/>
              <a:t> </a:t>
            </a:r>
            <a:r>
              <a:rPr lang="pt-BR" sz="3600" dirty="0" err="1" smtClean="0"/>
              <a:t>quam</a:t>
            </a:r>
            <a:r>
              <a:rPr lang="pt-BR" sz="3600" dirty="0" smtClean="0"/>
              <a:t> </a:t>
            </a:r>
            <a:r>
              <a:rPr lang="pt-BR" sz="3600" dirty="0" err="1" smtClean="0"/>
              <a:t>semper</a:t>
            </a:r>
            <a:r>
              <a:rPr lang="pt-BR" sz="3600" dirty="0" smtClean="0"/>
              <a:t>, </a:t>
            </a:r>
            <a:r>
              <a:rPr lang="pt-BR" sz="3600" dirty="0" err="1" smtClean="0"/>
              <a:t>hendrerit</a:t>
            </a:r>
            <a:r>
              <a:rPr lang="pt-BR" sz="3600" dirty="0" smtClean="0"/>
              <a:t> magna </a:t>
            </a:r>
            <a:r>
              <a:rPr lang="pt-BR" sz="3600" dirty="0" err="1" smtClean="0"/>
              <a:t>hendrerit</a:t>
            </a:r>
            <a:r>
              <a:rPr lang="pt-BR" sz="3600" dirty="0" smtClean="0"/>
              <a:t>, </a:t>
            </a:r>
            <a:r>
              <a:rPr lang="pt-BR" sz="3600" dirty="0" err="1" smtClean="0"/>
              <a:t>laoreet</a:t>
            </a:r>
            <a:r>
              <a:rPr lang="pt-BR" sz="3600" dirty="0" smtClean="0"/>
              <a:t> </a:t>
            </a:r>
            <a:r>
              <a:rPr lang="pt-BR" sz="3600" dirty="0" err="1" smtClean="0"/>
              <a:t>tortor</a:t>
            </a:r>
            <a:r>
              <a:rPr lang="pt-BR" sz="3600" dirty="0" smtClean="0"/>
              <a:t>. </a:t>
            </a:r>
            <a:r>
              <a:rPr lang="pt-BR" sz="3600" dirty="0" err="1" smtClean="0"/>
              <a:t>Vivamus</a:t>
            </a:r>
            <a:r>
              <a:rPr lang="pt-BR" sz="3600" dirty="0" smtClean="0"/>
              <a:t> </a:t>
            </a:r>
            <a:r>
              <a:rPr lang="pt-BR" sz="3600" dirty="0" err="1" smtClean="0"/>
              <a:t>vitae</a:t>
            </a:r>
            <a:r>
              <a:rPr lang="pt-BR" sz="3600" dirty="0" smtClean="0"/>
              <a:t> </a:t>
            </a:r>
            <a:r>
              <a:rPr lang="pt-BR" sz="3600" dirty="0" err="1" smtClean="0"/>
              <a:t>est</a:t>
            </a:r>
            <a:r>
              <a:rPr lang="pt-BR" sz="3600" dirty="0" smtClean="0"/>
              <a:t> </a:t>
            </a:r>
            <a:r>
              <a:rPr lang="pt-BR" sz="3600" dirty="0" err="1" smtClean="0"/>
              <a:t>vitae</a:t>
            </a:r>
            <a:r>
              <a:rPr lang="pt-BR" sz="3600" dirty="0" smtClean="0"/>
              <a:t> libero </a:t>
            </a:r>
            <a:r>
              <a:rPr lang="pt-BR" sz="3600" dirty="0" err="1" smtClean="0"/>
              <a:t>luctus</a:t>
            </a:r>
            <a:r>
              <a:rPr lang="pt-BR" sz="3600" dirty="0" smtClean="0"/>
              <a:t> </a:t>
            </a:r>
            <a:r>
              <a:rPr lang="pt-BR" sz="3600" dirty="0" err="1" smtClean="0"/>
              <a:t>pellentesque</a:t>
            </a:r>
            <a:r>
              <a:rPr lang="pt-BR" sz="3600" dirty="0" smtClean="0"/>
              <a:t>. </a:t>
            </a:r>
            <a:r>
              <a:rPr lang="pt-BR" sz="3600" dirty="0" err="1" smtClean="0"/>
              <a:t>Curabitur</a:t>
            </a:r>
            <a:r>
              <a:rPr lang="pt-BR" sz="3600" dirty="0" smtClean="0"/>
              <a:t> </a:t>
            </a:r>
            <a:r>
              <a:rPr lang="pt-BR" sz="3600" dirty="0" err="1" smtClean="0"/>
              <a:t>ac</a:t>
            </a:r>
            <a:r>
              <a:rPr lang="pt-BR" sz="3600" dirty="0" smtClean="0"/>
              <a:t> </a:t>
            </a:r>
            <a:r>
              <a:rPr lang="pt-BR" sz="3600" dirty="0" err="1" smtClean="0"/>
              <a:t>semper</a:t>
            </a:r>
            <a:r>
              <a:rPr lang="pt-BR" sz="3600" dirty="0" smtClean="0"/>
              <a:t> libero. </a:t>
            </a:r>
            <a:r>
              <a:rPr lang="pt-BR" sz="3600" dirty="0" err="1" smtClean="0"/>
              <a:t>Phasellus</a:t>
            </a:r>
            <a:r>
              <a:rPr lang="pt-BR" sz="3600" dirty="0" smtClean="0"/>
              <a:t>.</a:t>
            </a:r>
            <a:endParaRPr lang="pt-BR" sz="36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5573433" y="33861161"/>
            <a:ext cx="14049560" cy="3151616"/>
          </a:xfrm>
          <a:prstGeom prst="rect">
            <a:avLst/>
          </a:prstGeom>
          <a:noFill/>
        </p:spPr>
        <p:txBody>
          <a:bodyPr wrap="square" lIns="88377" tIns="44188" rIns="88377" bIns="44188" rtlCol="0">
            <a:spAutoFit/>
          </a:bodyPr>
          <a:lstStyle/>
          <a:p>
            <a:pPr lvl="0" algn="ctr"/>
            <a:r>
              <a:rPr lang="en-US" sz="4300" b="1" dirty="0" err="1" smtClean="0">
                <a:solidFill>
                  <a:srgbClr val="00B050"/>
                </a:solidFill>
              </a:rPr>
              <a:t>Próximos</a:t>
            </a:r>
            <a:r>
              <a:rPr lang="en-US" sz="4300" b="1" dirty="0" smtClean="0">
                <a:solidFill>
                  <a:srgbClr val="00B050"/>
                </a:solidFill>
              </a:rPr>
              <a:t> </a:t>
            </a:r>
            <a:r>
              <a:rPr lang="en-US" sz="4300" b="1" dirty="0" err="1" smtClean="0">
                <a:solidFill>
                  <a:srgbClr val="00B050"/>
                </a:solidFill>
              </a:rPr>
              <a:t>passos</a:t>
            </a:r>
            <a:endParaRPr lang="en-US" sz="4300" b="1" dirty="0" smtClean="0">
              <a:solidFill>
                <a:srgbClr val="00B050"/>
              </a:solidFill>
            </a:endParaRPr>
          </a:p>
          <a:p>
            <a:pPr lvl="0" algn="ctr"/>
            <a:endParaRPr lang="en-US" sz="1200" b="1" dirty="0" smtClean="0">
              <a:solidFill>
                <a:srgbClr val="00B05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Vivamus</a:t>
            </a:r>
            <a:r>
              <a:rPr lang="pt-BR" sz="3600" dirty="0" smtClean="0"/>
              <a:t> </a:t>
            </a:r>
            <a:r>
              <a:rPr lang="pt-BR" sz="3600" dirty="0" err="1" smtClean="0"/>
              <a:t>tincidunt</a:t>
            </a:r>
            <a:r>
              <a:rPr lang="pt-BR" sz="3600" dirty="0" smtClean="0"/>
              <a:t> </a:t>
            </a:r>
            <a:r>
              <a:rPr lang="pt-BR" sz="3600" dirty="0" err="1" smtClean="0"/>
              <a:t>posuere</a:t>
            </a:r>
            <a:r>
              <a:rPr lang="pt-BR" sz="3600" dirty="0" smtClean="0"/>
              <a:t> </a:t>
            </a:r>
            <a:r>
              <a:rPr lang="pt-BR" sz="3600" dirty="0" err="1" smtClean="0"/>
              <a:t>purus</a:t>
            </a:r>
            <a:r>
              <a:rPr lang="pt-BR" sz="3600" dirty="0" smtClean="0"/>
              <a:t>, ut </a:t>
            </a:r>
            <a:r>
              <a:rPr lang="pt-BR" sz="3600" dirty="0" err="1" smtClean="0"/>
              <a:t>rutrum</a:t>
            </a:r>
            <a:r>
              <a:rPr lang="pt-BR" sz="3600" dirty="0" smtClean="0"/>
              <a:t> </a:t>
            </a:r>
            <a:r>
              <a:rPr lang="pt-BR" sz="3600" dirty="0" err="1" smtClean="0"/>
              <a:t>eros</a:t>
            </a:r>
            <a:r>
              <a:rPr lang="pt-BR" sz="3600" dirty="0" smtClean="0"/>
              <a:t> </a:t>
            </a:r>
            <a:r>
              <a:rPr lang="pt-BR" sz="3600" dirty="0" err="1" smtClean="0"/>
              <a:t>fringilla</a:t>
            </a:r>
            <a:r>
              <a:rPr lang="pt-BR" sz="3600" dirty="0" smtClean="0"/>
              <a:t> </a:t>
            </a:r>
            <a:r>
              <a:rPr lang="pt-BR" sz="3600" dirty="0" err="1" smtClean="0"/>
              <a:t>vitae</a:t>
            </a:r>
            <a:r>
              <a:rPr lang="pt-BR" sz="3600" dirty="0" smtClean="0"/>
              <a:t>. </a:t>
            </a:r>
            <a:r>
              <a:rPr lang="pt-BR" sz="3600" dirty="0" err="1" smtClean="0"/>
              <a:t>Cras</a:t>
            </a:r>
            <a:r>
              <a:rPr lang="pt-BR" sz="3600" dirty="0" smtClean="0"/>
              <a:t> a </a:t>
            </a:r>
            <a:r>
              <a:rPr lang="pt-BR" sz="3600" dirty="0" err="1" smtClean="0"/>
              <a:t>tellus</a:t>
            </a:r>
            <a:r>
              <a:rPr lang="pt-BR" sz="3600" dirty="0" smtClean="0"/>
              <a:t> </a:t>
            </a:r>
            <a:r>
              <a:rPr lang="pt-BR" sz="3600" dirty="0" err="1" smtClean="0"/>
              <a:t>laoreet</a:t>
            </a:r>
            <a:r>
              <a:rPr lang="pt-BR" sz="3600" dirty="0" smtClean="0"/>
              <a:t>, </a:t>
            </a:r>
            <a:r>
              <a:rPr lang="pt-BR" sz="3600" dirty="0" err="1" smtClean="0"/>
              <a:t>porttitor</a:t>
            </a:r>
            <a:r>
              <a:rPr lang="pt-BR" sz="3600" dirty="0" smtClean="0"/>
              <a:t> </a:t>
            </a:r>
            <a:r>
              <a:rPr lang="pt-BR" sz="3600" dirty="0" err="1" smtClean="0"/>
              <a:t>turpis</a:t>
            </a:r>
            <a:r>
              <a:rPr lang="pt-BR" sz="3600" dirty="0" smtClean="0"/>
              <a:t> </a:t>
            </a:r>
            <a:r>
              <a:rPr lang="pt-BR" sz="3600" dirty="0" err="1" smtClean="0"/>
              <a:t>at</a:t>
            </a:r>
            <a:r>
              <a:rPr lang="pt-BR" sz="3600" dirty="0" smtClean="0"/>
              <a:t>, </a:t>
            </a:r>
            <a:r>
              <a:rPr lang="pt-BR" sz="3600" dirty="0" err="1" smtClean="0"/>
              <a:t>ultrices</a:t>
            </a:r>
            <a:r>
              <a:rPr lang="pt-BR" sz="3600" dirty="0" smtClean="0"/>
              <a:t>.</a:t>
            </a:r>
            <a:endParaRPr lang="en-US" sz="35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endParaRPr lang="en-US" sz="3500" dirty="0" smtClean="0"/>
          </a:p>
        </p:txBody>
      </p:sp>
      <p:sp>
        <p:nvSpPr>
          <p:cNvPr id="40" name="CaixaDeTexto 39"/>
          <p:cNvSpPr txBox="1"/>
          <p:nvPr/>
        </p:nvSpPr>
        <p:spPr>
          <a:xfrm>
            <a:off x="15497116" y="30478713"/>
            <a:ext cx="13990438" cy="3151616"/>
          </a:xfrm>
          <a:prstGeom prst="rect">
            <a:avLst/>
          </a:prstGeom>
          <a:noFill/>
        </p:spPr>
        <p:txBody>
          <a:bodyPr wrap="square" lIns="88377" tIns="44188" rIns="88377" bIns="44188" rtlCol="0">
            <a:spAutoFit/>
          </a:bodyPr>
          <a:lstStyle/>
          <a:p>
            <a:pPr algn="ctr"/>
            <a:r>
              <a:rPr lang="en-US" sz="4300" b="1" dirty="0" err="1" smtClean="0">
                <a:solidFill>
                  <a:srgbClr val="00B050"/>
                </a:solidFill>
              </a:rPr>
              <a:t>Discussão</a:t>
            </a:r>
            <a:endParaRPr lang="en-US" sz="4300" b="1" dirty="0" smtClean="0">
              <a:solidFill>
                <a:srgbClr val="00B050"/>
              </a:solidFill>
            </a:endParaRPr>
          </a:p>
          <a:p>
            <a:pPr algn="just"/>
            <a:endParaRPr lang="pt-BR" sz="1200" dirty="0" smtClean="0"/>
          </a:p>
          <a:p>
            <a:pPr algn="just"/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Nulla</a:t>
            </a:r>
            <a:r>
              <a:rPr lang="pt-BR" sz="3600" dirty="0" smtClean="0"/>
              <a:t> eu </a:t>
            </a:r>
            <a:r>
              <a:rPr lang="pt-BR" sz="3600" dirty="0" err="1" smtClean="0"/>
              <a:t>molestie</a:t>
            </a:r>
            <a:r>
              <a:rPr lang="pt-BR" sz="3600" dirty="0" smtClean="0"/>
              <a:t> </a:t>
            </a:r>
            <a:r>
              <a:rPr lang="pt-BR" sz="3600" dirty="0" err="1" smtClean="0"/>
              <a:t>tellus</a:t>
            </a:r>
            <a:r>
              <a:rPr lang="pt-BR" sz="3600" dirty="0" smtClean="0"/>
              <a:t>. </a:t>
            </a:r>
            <a:r>
              <a:rPr lang="pt-BR" sz="3600" dirty="0" err="1" smtClean="0"/>
              <a:t>Mauris</a:t>
            </a:r>
            <a:r>
              <a:rPr lang="pt-BR" sz="3600" dirty="0" smtClean="0"/>
              <a:t> </a:t>
            </a:r>
            <a:r>
              <a:rPr lang="pt-BR" sz="3600" dirty="0" err="1" smtClean="0"/>
              <a:t>porttitor</a:t>
            </a:r>
            <a:r>
              <a:rPr lang="pt-BR" sz="3600" dirty="0" smtClean="0"/>
              <a:t> </a:t>
            </a:r>
            <a:r>
              <a:rPr lang="pt-BR" sz="3600" dirty="0" err="1" smtClean="0"/>
              <a:t>laoreet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,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 </a:t>
            </a:r>
            <a:r>
              <a:rPr lang="pt-BR" sz="3600" dirty="0" err="1" smtClean="0"/>
              <a:t>fringilla</a:t>
            </a:r>
            <a:r>
              <a:rPr lang="pt-BR" sz="3600" dirty="0" smtClean="0"/>
              <a:t> </a:t>
            </a:r>
            <a:r>
              <a:rPr lang="pt-BR" sz="3600" dirty="0" err="1" smtClean="0"/>
              <a:t>erat</a:t>
            </a:r>
            <a:r>
              <a:rPr lang="pt-BR" sz="3600" dirty="0" smtClean="0"/>
              <a:t> </a:t>
            </a:r>
            <a:r>
              <a:rPr lang="pt-BR" sz="3600" dirty="0" err="1" smtClean="0"/>
              <a:t>dapibus</a:t>
            </a:r>
            <a:r>
              <a:rPr lang="pt-BR" sz="3600" dirty="0" smtClean="0"/>
              <a:t> </a:t>
            </a:r>
            <a:r>
              <a:rPr lang="pt-BR" sz="3600" dirty="0" err="1" smtClean="0"/>
              <a:t>vitae</a:t>
            </a:r>
            <a:r>
              <a:rPr lang="pt-BR" sz="3600" dirty="0" smtClean="0"/>
              <a:t>. </a:t>
            </a:r>
            <a:r>
              <a:rPr lang="pt-BR" sz="3600" dirty="0" err="1" smtClean="0"/>
              <a:t>Fusce</a:t>
            </a:r>
            <a:r>
              <a:rPr lang="pt-BR" sz="3600" dirty="0" smtClean="0"/>
              <a:t> id </a:t>
            </a:r>
            <a:r>
              <a:rPr lang="pt-BR" sz="3600" dirty="0" err="1" smtClean="0"/>
              <a:t>dignissim</a:t>
            </a:r>
            <a:r>
              <a:rPr lang="pt-BR" sz="3600" dirty="0" smtClean="0"/>
              <a:t> </a:t>
            </a:r>
            <a:r>
              <a:rPr lang="pt-BR" sz="3600" dirty="0" err="1" smtClean="0"/>
              <a:t>nisi</a:t>
            </a:r>
            <a:r>
              <a:rPr lang="pt-BR" sz="3600" dirty="0" smtClean="0"/>
              <a:t>, quis </a:t>
            </a:r>
            <a:r>
              <a:rPr lang="pt-BR" sz="3600" dirty="0" err="1" smtClean="0"/>
              <a:t>tincidunt</a:t>
            </a:r>
            <a:r>
              <a:rPr lang="pt-BR" sz="3600" dirty="0" smtClean="0"/>
              <a:t> </a:t>
            </a:r>
            <a:r>
              <a:rPr lang="pt-BR" sz="3600" dirty="0" err="1" smtClean="0"/>
              <a:t>quam</a:t>
            </a:r>
            <a:r>
              <a:rPr lang="pt-BR" sz="3600" dirty="0" smtClean="0"/>
              <a:t>. In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 justo </a:t>
            </a:r>
            <a:r>
              <a:rPr lang="pt-BR" sz="3600" dirty="0" err="1" smtClean="0"/>
              <a:t>non</a:t>
            </a:r>
            <a:r>
              <a:rPr lang="pt-BR" sz="3600" dirty="0" smtClean="0"/>
              <a:t> </a:t>
            </a:r>
            <a:r>
              <a:rPr lang="pt-BR" sz="3600" dirty="0" err="1" smtClean="0"/>
              <a:t>neque</a:t>
            </a:r>
            <a:r>
              <a:rPr lang="pt-BR" sz="3600" dirty="0" smtClean="0"/>
              <a:t> </a:t>
            </a:r>
            <a:r>
              <a:rPr lang="pt-BR" sz="3600" dirty="0" err="1" smtClean="0"/>
              <a:t>hendrerit</a:t>
            </a:r>
            <a:r>
              <a:rPr lang="pt-BR" sz="3600" dirty="0" smtClean="0"/>
              <a:t> </a:t>
            </a:r>
            <a:r>
              <a:rPr lang="pt-BR" sz="3600" dirty="0" err="1" smtClean="0"/>
              <a:t>ultrices</a:t>
            </a:r>
            <a:r>
              <a:rPr lang="pt-BR" sz="3600" dirty="0" smtClean="0"/>
              <a:t> </a:t>
            </a:r>
            <a:r>
              <a:rPr lang="pt-BR" sz="3600" dirty="0" err="1" smtClean="0"/>
              <a:t>eget</a:t>
            </a:r>
            <a:r>
              <a:rPr lang="pt-BR" sz="3600" dirty="0" smtClean="0"/>
              <a:t> </a:t>
            </a:r>
            <a:r>
              <a:rPr lang="pt-BR" sz="3600" dirty="0" err="1" smtClean="0"/>
              <a:t>bibendum</a:t>
            </a:r>
            <a:r>
              <a:rPr lang="pt-BR" sz="3600" dirty="0" smtClean="0"/>
              <a:t> </a:t>
            </a:r>
            <a:r>
              <a:rPr lang="pt-BR" sz="3600" dirty="0" err="1" smtClean="0"/>
              <a:t>nisi</a:t>
            </a:r>
            <a:r>
              <a:rPr lang="pt-BR" sz="3600" dirty="0" smtClean="0"/>
              <a:t>. </a:t>
            </a:r>
            <a:r>
              <a:rPr lang="pt-BR" sz="3600" dirty="0" err="1" smtClean="0"/>
              <a:t>Phasellus</a:t>
            </a:r>
            <a:r>
              <a:rPr lang="pt-BR" sz="3600" dirty="0" smtClean="0"/>
              <a:t> </a:t>
            </a:r>
            <a:r>
              <a:rPr lang="pt-BR" sz="3600" dirty="0" err="1" smtClean="0"/>
              <a:t>vulputate</a:t>
            </a:r>
            <a:r>
              <a:rPr lang="pt-BR" sz="3600" dirty="0" smtClean="0"/>
              <a:t>. </a:t>
            </a:r>
            <a:endParaRPr lang="pt-BR" sz="1900" dirty="0" smtClean="0">
              <a:solidFill>
                <a:srgbClr val="00B05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5497115" y="21905937"/>
            <a:ext cx="13374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Donec</a:t>
            </a:r>
            <a:r>
              <a:rPr lang="pt-BR" sz="3600" dirty="0" smtClean="0"/>
              <a:t> </a:t>
            </a:r>
            <a:r>
              <a:rPr lang="pt-BR" sz="3600" dirty="0" err="1" smtClean="0"/>
              <a:t>vel</a:t>
            </a:r>
            <a:r>
              <a:rPr lang="pt-BR" sz="3600" dirty="0" smtClean="0"/>
              <a:t> </a:t>
            </a:r>
            <a:r>
              <a:rPr lang="pt-BR" sz="3600" dirty="0" err="1" smtClean="0"/>
              <a:t>ultrices</a:t>
            </a:r>
            <a:r>
              <a:rPr lang="pt-BR" sz="3600" dirty="0" smtClean="0"/>
              <a:t> </a:t>
            </a:r>
            <a:r>
              <a:rPr lang="pt-BR" sz="3600" dirty="0" err="1" smtClean="0"/>
              <a:t>est</a:t>
            </a:r>
            <a:r>
              <a:rPr lang="pt-BR" sz="3600" dirty="0" smtClean="0"/>
              <a:t>, quis </a:t>
            </a:r>
            <a:r>
              <a:rPr lang="pt-BR" sz="3600" dirty="0" err="1" smtClean="0"/>
              <a:t>tincidunt</a:t>
            </a:r>
            <a:r>
              <a:rPr lang="pt-BR" sz="3600" dirty="0" smtClean="0"/>
              <a:t> </a:t>
            </a:r>
            <a:r>
              <a:rPr lang="pt-BR" sz="3600" dirty="0" err="1" smtClean="0"/>
              <a:t>enim</a:t>
            </a:r>
            <a:r>
              <a:rPr lang="pt-BR" sz="3600" dirty="0" smtClean="0"/>
              <a:t>. </a:t>
            </a:r>
            <a:r>
              <a:rPr lang="pt-BR" sz="3600" dirty="0" err="1" smtClean="0"/>
              <a:t>Morbi</a:t>
            </a:r>
            <a:r>
              <a:rPr lang="pt-BR" sz="3600" dirty="0" smtClean="0"/>
              <a:t> </a:t>
            </a:r>
            <a:r>
              <a:rPr lang="pt-BR" sz="3600" dirty="0" err="1" smtClean="0"/>
              <a:t>rhoncus</a:t>
            </a:r>
            <a:r>
              <a:rPr lang="pt-BR" sz="3600" dirty="0" smtClean="0"/>
              <a:t> </a:t>
            </a:r>
            <a:r>
              <a:rPr lang="pt-BR" sz="3600" dirty="0" err="1" smtClean="0"/>
              <a:t>facilisis</a:t>
            </a:r>
            <a:r>
              <a:rPr lang="pt-BR" sz="3600" dirty="0" smtClean="0"/>
              <a:t> </a:t>
            </a:r>
            <a:r>
              <a:rPr lang="pt-BR" sz="3600" dirty="0" err="1" smtClean="0"/>
              <a:t>leo</a:t>
            </a:r>
            <a:r>
              <a:rPr lang="pt-BR" sz="3600" dirty="0" smtClean="0"/>
              <a:t>, eu </a:t>
            </a:r>
            <a:r>
              <a:rPr lang="pt-BR" sz="3600" dirty="0" err="1" smtClean="0"/>
              <a:t>egestas</a:t>
            </a:r>
            <a:r>
              <a:rPr lang="pt-BR" sz="3600" dirty="0" smtClean="0"/>
              <a:t> </a:t>
            </a:r>
            <a:r>
              <a:rPr lang="pt-BR" sz="3600" dirty="0" err="1" smtClean="0"/>
              <a:t>tortor</a:t>
            </a:r>
            <a:r>
              <a:rPr lang="pt-BR" sz="3600" dirty="0" smtClean="0"/>
              <a:t> </a:t>
            </a:r>
            <a:r>
              <a:rPr lang="pt-BR" sz="3600" dirty="0" err="1" smtClean="0"/>
              <a:t>malesuada</a:t>
            </a:r>
            <a:r>
              <a:rPr lang="pt-BR" sz="3600" dirty="0" smtClean="0"/>
              <a:t> </a:t>
            </a:r>
            <a:r>
              <a:rPr lang="pt-BR" sz="3600" dirty="0" err="1" smtClean="0"/>
              <a:t>eget</a:t>
            </a:r>
            <a:r>
              <a:rPr lang="pt-BR" sz="3600" dirty="0" smtClean="0"/>
              <a:t>. </a:t>
            </a:r>
            <a:r>
              <a:rPr lang="pt-BR" sz="3600" dirty="0" err="1" smtClean="0"/>
              <a:t>Duis</a:t>
            </a:r>
            <a:r>
              <a:rPr lang="pt-BR" sz="3600" dirty="0" smtClean="0"/>
              <a:t> </a:t>
            </a:r>
            <a:r>
              <a:rPr lang="pt-BR" sz="3600" dirty="0" err="1" smtClean="0"/>
              <a:t>convallis</a:t>
            </a:r>
            <a:r>
              <a:rPr lang="pt-BR" sz="3600" dirty="0" smtClean="0"/>
              <a:t>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.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5497115" y="37972913"/>
            <a:ext cx="13881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err="1" smtClean="0">
                <a:solidFill>
                  <a:srgbClr val="00B050"/>
                </a:solidFill>
              </a:rPr>
              <a:t>Thanks</a:t>
            </a:r>
            <a:r>
              <a:rPr lang="pt-BR" sz="4000" b="1" dirty="0" smtClean="0">
                <a:solidFill>
                  <a:srgbClr val="00B050"/>
                </a:solidFill>
              </a:rPr>
              <a:t> to </a:t>
            </a:r>
          </a:p>
          <a:p>
            <a:pPr algn="ctr"/>
            <a:endParaRPr lang="pt-BR" sz="1200" b="1" dirty="0" smtClean="0">
              <a:solidFill>
                <a:srgbClr val="00B050"/>
              </a:solidFill>
            </a:endParaRPr>
          </a:p>
          <a:p>
            <a:pPr algn="ctr"/>
            <a:r>
              <a:rPr lang="pt-BR" sz="3600" dirty="0" err="1" smtClean="0"/>
              <a:t>Lorem</a:t>
            </a:r>
            <a:r>
              <a:rPr lang="pt-BR" sz="3600" dirty="0" smtClean="0"/>
              <a:t> </a:t>
            </a:r>
            <a:r>
              <a:rPr lang="pt-BR" sz="3600" dirty="0" err="1" smtClean="0"/>
              <a:t>ipsum</a:t>
            </a:r>
            <a:r>
              <a:rPr lang="pt-BR" sz="3600" dirty="0" smtClean="0"/>
              <a:t> </a:t>
            </a:r>
            <a:r>
              <a:rPr lang="pt-BR" sz="3600" dirty="0" err="1" smtClean="0"/>
              <a:t>dolor</a:t>
            </a:r>
            <a:r>
              <a:rPr lang="pt-BR" sz="3600" dirty="0" smtClean="0"/>
              <a:t> </a:t>
            </a:r>
            <a:r>
              <a:rPr lang="pt-BR" sz="3600" dirty="0" err="1" smtClean="0"/>
              <a:t>sit</a:t>
            </a:r>
            <a:r>
              <a:rPr lang="pt-BR" sz="3600" dirty="0" smtClean="0"/>
              <a:t> </a:t>
            </a:r>
            <a:r>
              <a:rPr lang="pt-BR" sz="3600" dirty="0" err="1" smtClean="0"/>
              <a:t>amet</a:t>
            </a:r>
            <a:r>
              <a:rPr lang="pt-BR" sz="3600" dirty="0" smtClean="0"/>
              <a:t>, </a:t>
            </a:r>
            <a:r>
              <a:rPr lang="pt-BR" sz="3600" dirty="0" err="1" smtClean="0"/>
              <a:t>consectetur</a:t>
            </a:r>
            <a:r>
              <a:rPr lang="pt-BR" sz="3600" dirty="0" smtClean="0"/>
              <a:t> </a:t>
            </a:r>
            <a:r>
              <a:rPr lang="pt-BR" sz="3600" dirty="0" err="1" smtClean="0"/>
              <a:t>adipiscing</a:t>
            </a:r>
            <a:r>
              <a:rPr lang="pt-BR" sz="3600" dirty="0" smtClean="0"/>
              <a:t> </a:t>
            </a:r>
            <a:r>
              <a:rPr lang="pt-BR" sz="3600" dirty="0" err="1" smtClean="0"/>
              <a:t>elit</a:t>
            </a:r>
            <a:r>
              <a:rPr lang="pt-BR" sz="3600" dirty="0" smtClean="0"/>
              <a:t>. </a:t>
            </a:r>
            <a:r>
              <a:rPr lang="pt-BR" sz="3600" dirty="0" err="1" smtClean="0"/>
              <a:t>Nunc</a:t>
            </a:r>
            <a:r>
              <a:rPr lang="pt-BR" sz="3600" dirty="0" smtClean="0"/>
              <a:t> in. </a:t>
            </a:r>
            <a:endParaRPr lang="pt-BR" sz="3500" b="1" dirty="0">
              <a:solidFill>
                <a:srgbClr val="00B05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2698447" y="2679801"/>
            <a:ext cx="5040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Logo do evento ou do departamento</a:t>
            </a:r>
            <a:endParaRPr lang="pt-BR" sz="3600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294049" y="2247753"/>
            <a:ext cx="5642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Logo do departamento ou da universidade</a:t>
            </a:r>
            <a:endParaRPr lang="pt-BR" sz="3600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19998147" y="18075684"/>
            <a:ext cx="5400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Figura 3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17479756" y="25362321"/>
            <a:ext cx="10437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Mais texto ou figura 4</a:t>
            </a:r>
            <a:endParaRPr lang="pt-B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88B5779-33D8-4BE3-B97D-9B7BE78548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</TotalTime>
  <Words>612</Words>
  <Application>Microsoft Office PowerPoint</Application>
  <PresentationFormat>Personalizar</PresentationFormat>
  <Paragraphs>89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Título  Autor Mestrado/doutorado - CAPES Departamento Instituição Em@il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Filipe A A A Santos</dc:creator>
  <cp:lastModifiedBy>Cássio Andrade Santos</cp:lastModifiedBy>
  <cp:revision>213</cp:revision>
  <dcterms:created xsi:type="dcterms:W3CDTF">2012-08-08T19:39:09Z</dcterms:created>
  <dcterms:modified xsi:type="dcterms:W3CDTF">2016-02-28T23:14:48Z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TC021162739991</vt:lpwstr>
  </property>
</Properties>
</file>